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1A"/>
    <a:srgbClr val="28E8FC"/>
    <a:srgbClr val="F6C42E"/>
    <a:srgbClr val="027821"/>
    <a:srgbClr val="00B0F0"/>
    <a:srgbClr val="62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6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5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1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8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6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63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1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7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4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B59A4-456B-4C8F-8D12-40DFBA33D7D4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4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HK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00B0F0"/>
              </a:solidFill>
            </a:endParaRPr>
          </a:p>
          <a:p>
            <a:endParaRPr lang="zh-HK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sz="30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祈禱詞</a:t>
            </a:r>
            <a:endParaRPr lang="en-US" altLang="zh-HK" sz="3000" b="1" u="sng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至高</a:t>
            </a:r>
            <a:r>
              <a:rPr lang="zh-HK" altLang="zh-TW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的上主啊，請憐憫我</a:t>
            </a:r>
            <a:r>
              <a:rPr lang="zh-TW" altLang="en-US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TW" sz="3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在我的恐懼孤單中，請庇護我</a:t>
            </a:r>
            <a:r>
              <a:rPr lang="zh-TW" altLang="en-US" sz="3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TW" sz="3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我遠離自己的家鄉，感到迷失</a:t>
            </a:r>
            <a:r>
              <a:rPr lang="zh-TW" altLang="en-US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zh-TW" sz="39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我思念家鄉的親人，心神不寧</a:t>
            </a:r>
            <a:r>
              <a:rPr lang="zh-TW" altLang="en-US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TW" sz="39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主啊，請聽他們的哭喊，請前去幫助他們</a:t>
            </a:r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HK" sz="39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請讓我內心翻滾的憂慮和疑懼平靜下來。</a:t>
            </a:r>
            <a:endParaRPr lang="zh-TW" altLang="zh-TW" sz="39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請祢在我前面領路，</a:t>
            </a:r>
            <a:endParaRPr lang="en-US" altLang="zh-HK" sz="39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當我走在一群我不認識的人中間時</a:t>
            </a:r>
            <a:r>
              <a:rPr lang="zh-TW" altLang="en-US" sz="39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sz="39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願他們的和善與愛心，</a:t>
            </a:r>
            <a:endParaRPr lang="en-US" altLang="zh-HK" sz="39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HK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能讓我確知</a:t>
            </a:r>
            <a:r>
              <a:rPr lang="en-US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HK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祢在前面歡迎接納我。</a:t>
            </a:r>
            <a:r>
              <a:rPr lang="en-US" altLang="zh-HK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zh-TW" sz="39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00B0F0"/>
              </a:solidFill>
            </a:endParaRPr>
          </a:p>
          <a:p>
            <a:endParaRPr lang="zh-HK" altLang="zh-TW" dirty="0"/>
          </a:p>
        </p:txBody>
      </p:sp>
    </p:spTree>
    <p:extLst>
      <p:ext uri="{BB962C8B-B14F-4D97-AF65-F5344CB8AC3E}">
        <p14:creationId xmlns:p14="http://schemas.microsoft.com/office/powerpoint/2010/main" val="3445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107</Words>
  <Application>Microsoft Office PowerPoint</Application>
  <PresentationFormat>如螢幕大小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Garamond</vt:lpstr>
      <vt:lpstr>有機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15</cp:revision>
  <dcterms:created xsi:type="dcterms:W3CDTF">2017-09-13T03:56:21Z</dcterms:created>
  <dcterms:modified xsi:type="dcterms:W3CDTF">2017-09-21T07:33:54Z</dcterms:modified>
</cp:coreProperties>
</file>