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E1A"/>
    <a:srgbClr val="28E8FC"/>
    <a:srgbClr val="F6C42E"/>
    <a:srgbClr val="027821"/>
    <a:srgbClr val="00B0F0"/>
    <a:srgbClr val="620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FBB59A4-456B-4C8F-8D12-40DFBA33D7D4}" type="datetimeFigureOut">
              <a:rPr lang="zh-TW" altLang="en-US" smtClean="0"/>
              <a:t>2017/9/19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26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55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911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583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62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49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66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19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24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34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663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10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81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7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84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59A4-456B-4C8F-8D12-40DFBA33D7D4}" type="datetimeFigureOut">
              <a:rPr lang="zh-TW" altLang="en-US" smtClean="0"/>
              <a:t>2017/9/19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74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BB59A4-456B-4C8F-8D12-40DFBA33D7D4}" type="datetimeFigureOut">
              <a:rPr lang="zh-TW" altLang="en-US" smtClean="0"/>
              <a:t>2017/9/19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BD8AE6-23B7-4EA7-BE7E-CD07C2232C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14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9235439" cy="6858000"/>
          </a:xfrm>
          <a:gradFill>
            <a:gsLst>
              <a:gs pos="9000">
                <a:srgbClr val="0070C0"/>
              </a:gs>
              <a:gs pos="48000">
                <a:schemeClr val="accent1">
                  <a:lumMod val="45000"/>
                  <a:lumOff val="55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98000">
                <a:srgbClr val="FFC0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HK" sz="3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zh-TW" altLang="zh-TW" sz="3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dirty="0">
              <a:solidFill>
                <a:srgbClr val="00B0F0"/>
              </a:solidFill>
            </a:endParaRPr>
          </a:p>
          <a:p>
            <a:endParaRPr lang="zh-HK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21" y="0"/>
            <a:ext cx="5054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9235439" cy="6858000"/>
          </a:xfrm>
          <a:gradFill>
            <a:gsLst>
              <a:gs pos="9000">
                <a:srgbClr val="0070C0"/>
              </a:gs>
              <a:gs pos="48000">
                <a:schemeClr val="accent1">
                  <a:lumMod val="45000"/>
                  <a:lumOff val="55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98000">
                <a:srgbClr val="FFC000"/>
              </a:gs>
            </a:gsLst>
            <a:lin ang="5400000" scaled="1"/>
          </a:gradFill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vi-VN" altLang="zh-TW" sz="30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KINH CẦU TRONG CHIẾN DỊCH</a:t>
            </a:r>
          </a:p>
          <a:p>
            <a:pPr>
              <a:lnSpc>
                <a:spcPct val="110000"/>
              </a:lnSpc>
            </a:pPr>
            <a:r>
              <a:rPr lang="vi-VN" altLang="zh-TW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Lạy Thiên Chúa toàn năng, xin xót thương con</a:t>
            </a:r>
          </a:p>
          <a:p>
            <a:pPr>
              <a:lnSpc>
                <a:spcPct val="110000"/>
              </a:lnSpc>
            </a:pPr>
            <a:r>
              <a:rPr lang="vi-VN" altLang="zh-TW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Trong lúc con cô đơn và sợ hãi, Ngài là nơi con nương ẩn.</a:t>
            </a:r>
          </a:p>
          <a:p>
            <a:pPr>
              <a:lnSpc>
                <a:spcPct val="110000"/>
              </a:lnSpc>
            </a:pPr>
            <a:r>
              <a:rPr lang="vi-VN" altLang="zh-HK" sz="39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Nơi đất khách quê người, con cảm thấy chơi vơi,</a:t>
            </a:r>
          </a:p>
          <a:p>
            <a:pPr>
              <a:lnSpc>
                <a:spcPct val="110000"/>
              </a:lnSpc>
            </a:pPr>
            <a:r>
              <a:rPr lang="vi-VN" altLang="zh-HK" sz="39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Trái tim con thổn thức vì suy tưởng đến gia đình còn lưu lại.</a:t>
            </a:r>
          </a:p>
          <a:p>
            <a:pPr>
              <a:lnSpc>
                <a:spcPct val="110000"/>
              </a:lnSpc>
            </a:pP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Thân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lạy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Chúa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xin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nghe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tiếng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con </a:t>
            </a: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kêu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van </a:t>
            </a: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mà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đến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phù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giúp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họ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Xin </a:t>
            </a: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dẹp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yên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giông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tố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lo </a:t>
            </a: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âu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và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hoài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nghi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3900" b="1" dirty="0" err="1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trong</a:t>
            </a:r>
            <a:r>
              <a:rPr lang="en-US" altLang="zh-HK" sz="39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con.</a:t>
            </a:r>
          </a:p>
          <a:p>
            <a:pPr>
              <a:lnSpc>
                <a:spcPct val="110000"/>
              </a:lnSpc>
            </a:pPr>
            <a:r>
              <a:rPr lang="vi-VN" altLang="zh-HK" sz="39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Xin Chúa đi trước và dẫn bước con đi giữa một dân tộc mà con chưa quen biết</a:t>
            </a:r>
            <a:r>
              <a:rPr lang="vi-VN" altLang="zh-HK" sz="39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en-US" altLang="zh-HK" sz="39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vi-VN" altLang="zh-HK" sz="39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Xin vì lòng nhân lành và xót thương của họ làm cho con vững tin rằng Ngài luôn</a:t>
            </a:r>
          </a:p>
          <a:p>
            <a:pPr>
              <a:lnSpc>
                <a:spcPct val="110000"/>
              </a:lnSpc>
            </a:pPr>
            <a:r>
              <a:rPr lang="vi-VN" altLang="zh-HK" sz="39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ở đó để đón tiếp con.</a:t>
            </a:r>
          </a:p>
          <a:p>
            <a:endParaRPr lang="zh-HK" altLang="zh-TW" dirty="0"/>
          </a:p>
        </p:txBody>
      </p:sp>
    </p:spTree>
    <p:extLst>
      <p:ext uri="{BB962C8B-B14F-4D97-AF65-F5344CB8AC3E}">
        <p14:creationId xmlns:p14="http://schemas.microsoft.com/office/powerpoint/2010/main" val="34453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225</TotalTime>
  <Words>132</Words>
  <Application>Microsoft Office PowerPoint</Application>
  <PresentationFormat>如螢幕大小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標楷體</vt:lpstr>
      <vt:lpstr>Arial</vt:lpstr>
      <vt:lpstr>Garamond</vt:lpstr>
      <vt:lpstr>有機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15</cp:revision>
  <dcterms:created xsi:type="dcterms:W3CDTF">2017-09-13T03:56:21Z</dcterms:created>
  <dcterms:modified xsi:type="dcterms:W3CDTF">2017-09-19T03:18:49Z</dcterms:modified>
</cp:coreProperties>
</file>