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E1A"/>
    <a:srgbClr val="28E8FC"/>
    <a:srgbClr val="F6C42E"/>
    <a:srgbClr val="027821"/>
    <a:srgbClr val="00B0F0"/>
    <a:srgbClr val="620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FBB59A4-456B-4C8F-8D12-40DFBA33D7D4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26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55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911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583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62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49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66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19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24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34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663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10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81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7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84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74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BB59A4-456B-4C8F-8D12-40DFBA33D7D4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14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9235439" cy="6858000"/>
          </a:xfrm>
          <a:gradFill>
            <a:gsLst>
              <a:gs pos="9000">
                <a:srgbClr val="0070C0"/>
              </a:gs>
              <a:gs pos="48000">
                <a:schemeClr val="accent1">
                  <a:lumMod val="45000"/>
                  <a:lumOff val="55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98000">
                <a:srgbClr val="FFC0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HK" sz="3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zh-TW" altLang="zh-TW" sz="3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dirty="0">
              <a:solidFill>
                <a:srgbClr val="00B0F0"/>
              </a:solidFill>
            </a:endParaRPr>
          </a:p>
          <a:p>
            <a:endParaRPr lang="zh-HK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9235439" cy="6858000"/>
          </a:xfrm>
          <a:gradFill>
            <a:gsLst>
              <a:gs pos="9000">
                <a:srgbClr val="0070C0"/>
              </a:gs>
              <a:gs pos="48000">
                <a:schemeClr val="accent1">
                  <a:lumMod val="45000"/>
                  <a:lumOff val="55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98000">
                <a:srgbClr val="FFC000"/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HK" sz="39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Prayer</a:t>
            </a:r>
          </a:p>
          <a:p>
            <a:pPr algn="l">
              <a:lnSpc>
                <a:spcPct val="110000"/>
              </a:lnSpc>
            </a:pPr>
            <a:r>
              <a:rPr lang="en-US" altLang="zh-HK" sz="39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Have mercy on me, God most high. </a:t>
            </a:r>
          </a:p>
          <a:p>
            <a:pPr algn="l">
              <a:lnSpc>
                <a:spcPct val="110000"/>
              </a:lnSpc>
            </a:pPr>
            <a:r>
              <a:rPr lang="en-US" altLang="zh-HK" sz="39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In my fear and loneliness, be my refuge. </a:t>
            </a:r>
          </a:p>
          <a:p>
            <a:pPr algn="l">
              <a:lnSpc>
                <a:spcPct val="110000"/>
              </a:lnSpc>
            </a:pPr>
            <a:r>
              <a:rPr lang="en-US" altLang="zh-HK" sz="39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Far from my homeland, I feel lost. </a:t>
            </a:r>
          </a:p>
          <a:p>
            <a:pPr algn="l">
              <a:lnSpc>
                <a:spcPct val="110000"/>
              </a:lnSpc>
            </a:pPr>
            <a:r>
              <a:rPr lang="en-US" altLang="zh-HK" sz="39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My heart is stirred by thoughts of the family I left behind. </a:t>
            </a:r>
          </a:p>
          <a:p>
            <a:pPr algn="l">
              <a:lnSpc>
                <a:spcPct val="110000"/>
              </a:lnSpc>
            </a:pPr>
            <a:r>
              <a:rPr lang="en-US" altLang="zh-HK" sz="39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 God, hear their cries and come to their help! </a:t>
            </a:r>
          </a:p>
          <a:p>
            <a:pPr algn="l">
              <a:lnSpc>
                <a:spcPct val="110000"/>
              </a:lnSpc>
            </a:pPr>
            <a:r>
              <a:rPr lang="en-US" altLang="zh-HK" sz="39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Calm the storms of anxiety and doubt raging within me. </a:t>
            </a:r>
          </a:p>
          <a:p>
            <a:pPr algn="l">
              <a:lnSpc>
                <a:spcPct val="110000"/>
              </a:lnSpc>
            </a:pPr>
            <a:r>
              <a:rPr lang="en-US" altLang="zh-HK" sz="39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Go before me and guide my steps among a people I do not know. </a:t>
            </a:r>
          </a:p>
          <a:p>
            <a:pPr algn="l">
              <a:lnSpc>
                <a:spcPct val="110000"/>
              </a:lnSpc>
            </a:pPr>
            <a:r>
              <a:rPr lang="en-US" altLang="zh-HK" sz="39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May their kindness and compassion assure me that You are there to welcome me</a:t>
            </a:r>
            <a:r>
              <a:rPr lang="en-US" altLang="zh-HK" sz="39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endParaRPr lang="zh-TW" altLang="zh-TW" sz="39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dirty="0">
              <a:solidFill>
                <a:srgbClr val="00B0F0"/>
              </a:solidFill>
            </a:endParaRPr>
          </a:p>
          <a:p>
            <a:endParaRPr lang="zh-HK" altLang="zh-TW" dirty="0"/>
          </a:p>
        </p:txBody>
      </p:sp>
    </p:spTree>
    <p:extLst>
      <p:ext uri="{BB962C8B-B14F-4D97-AF65-F5344CB8AC3E}">
        <p14:creationId xmlns:p14="http://schemas.microsoft.com/office/powerpoint/2010/main" val="34453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287</TotalTime>
  <Words>96</Words>
  <Application>Microsoft Office PowerPoint</Application>
  <PresentationFormat>如螢幕大小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標楷體</vt:lpstr>
      <vt:lpstr>Arial</vt:lpstr>
      <vt:lpstr>Garamond</vt:lpstr>
      <vt:lpstr>有機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17</cp:revision>
  <dcterms:created xsi:type="dcterms:W3CDTF">2017-09-13T03:56:21Z</dcterms:created>
  <dcterms:modified xsi:type="dcterms:W3CDTF">2017-09-20T07:54:52Z</dcterms:modified>
</cp:coreProperties>
</file>