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56" r:id="rId3"/>
    <p:sldId id="282" r:id="rId4"/>
    <p:sldId id="283" r:id="rId5"/>
    <p:sldId id="285" r:id="rId6"/>
    <p:sldId id="286" r:id="rId7"/>
    <p:sldId id="287" r:id="rId8"/>
    <p:sldId id="288" r:id="rId9"/>
    <p:sldId id="289" r:id="rId10"/>
    <p:sldId id="290" r:id="rId11"/>
    <p:sldId id="292" r:id="rId12"/>
    <p:sldId id="291"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86A"/>
    <a:srgbClr val="ED7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65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6F8818A-F304-4538-9041-E303F1C0CC49}" type="datetimeFigureOut">
              <a:rPr lang="zh-TW" altLang="en-US" smtClean="0"/>
              <a:t>2017/9/20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16659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6F8818A-F304-4538-9041-E303F1C0CC49}" type="datetimeFigureOut">
              <a:rPr lang="zh-TW" altLang="en-US" smtClean="0"/>
              <a:t>2017/9/20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403983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6F8818A-F304-4538-9041-E303F1C0CC49}" type="datetimeFigureOut">
              <a:rPr lang="zh-TW" altLang="en-US" smtClean="0"/>
              <a:t>2017/9/20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387418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6F8818A-F304-4538-9041-E303F1C0CC49}" type="datetimeFigureOut">
              <a:rPr lang="zh-TW" altLang="en-US" smtClean="0"/>
              <a:t>2017/9/20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130937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6F8818A-F304-4538-9041-E303F1C0CC49}" type="datetimeFigureOut">
              <a:rPr lang="zh-TW" altLang="en-US" smtClean="0"/>
              <a:t>2017/9/20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417368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6F8818A-F304-4538-9041-E303F1C0CC49}" type="datetimeFigureOut">
              <a:rPr lang="zh-TW" altLang="en-US" smtClean="0"/>
              <a:t>2017/9/20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406505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6F8818A-F304-4538-9041-E303F1C0CC49}" type="datetimeFigureOut">
              <a:rPr lang="zh-TW" altLang="en-US" smtClean="0"/>
              <a:t>2017/9/20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103677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6F8818A-F304-4538-9041-E303F1C0CC49}" type="datetimeFigureOut">
              <a:rPr lang="zh-TW" altLang="en-US" smtClean="0"/>
              <a:t>2017/9/20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24666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8818A-F304-4538-9041-E303F1C0CC49}" type="datetimeFigureOut">
              <a:rPr lang="zh-TW" altLang="en-US" smtClean="0"/>
              <a:t>2017/9/20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185387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C6F8818A-F304-4538-9041-E303F1C0CC49}" type="datetimeFigureOut">
              <a:rPr lang="zh-TW" altLang="en-US" smtClean="0"/>
              <a:t>2017/9/20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114650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C6F8818A-F304-4538-9041-E303F1C0CC49}" type="datetimeFigureOut">
              <a:rPr lang="zh-TW" altLang="en-US" smtClean="0"/>
              <a:t>2017/9/20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119697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8818A-F304-4538-9041-E303F1C0CC49}" type="datetimeFigureOut">
              <a:rPr lang="zh-TW" altLang="en-US" smtClean="0"/>
              <a:t>2017/9/20</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5795B-80C6-4DE3-8B50-764CCCBB725E}" type="slidenum">
              <a:rPr lang="zh-TW" altLang="en-US" smtClean="0"/>
              <a:t>‹#›</a:t>
            </a:fld>
            <a:endParaRPr lang="zh-TW" altLang="en-US"/>
          </a:p>
        </p:txBody>
      </p:sp>
    </p:spTree>
    <p:extLst>
      <p:ext uri="{BB962C8B-B14F-4D97-AF65-F5344CB8AC3E}">
        <p14:creationId xmlns:p14="http://schemas.microsoft.com/office/powerpoint/2010/main" val="2728004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77072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gn="l"/>
            <a:r>
              <a:rPr lang="en-US"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TW" altLang="en-US"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矩形 4"/>
          <p:cNvSpPr/>
          <p:nvPr/>
        </p:nvSpPr>
        <p:spPr>
          <a:xfrm>
            <a:off x="1" y="0"/>
            <a:ext cx="9143999" cy="6740307"/>
          </a:xfrm>
          <a:prstGeom prst="rect">
            <a:avLst/>
          </a:prstGeom>
        </p:spPr>
        <p:txBody>
          <a:bodyPr wrap="square">
            <a:spAutoFit/>
          </a:bodyPr>
          <a:lstStyle/>
          <a:p>
            <a:endParaRPr lang="en-US" altLang="zh-TW" sz="3600" b="1" dirty="0" smtClean="0">
              <a:solidFill>
                <a:srgbClr val="002060"/>
              </a:solidFill>
              <a:latin typeface="標楷體" panose="03000509000000000000" pitchFamily="65" charset="-120"/>
              <a:ea typeface="標楷體" panose="03000509000000000000" pitchFamily="65" charset="-120"/>
            </a:endParaRPr>
          </a:p>
          <a:p>
            <a:r>
              <a:rPr lang="zh-TW" altLang="zh-TW" sz="3600" b="1" dirty="0" smtClean="0">
                <a:solidFill>
                  <a:srgbClr val="002060"/>
                </a:solidFill>
                <a:latin typeface="標楷體" panose="03000509000000000000" pitchFamily="65" charset="-120"/>
                <a:ea typeface="標楷體" panose="03000509000000000000" pitchFamily="65" charset="-120"/>
              </a:rPr>
              <a:t>教宗</a:t>
            </a:r>
            <a:r>
              <a:rPr lang="zh-TW" altLang="zh-TW" sz="3600" b="1" dirty="0">
                <a:solidFill>
                  <a:srgbClr val="002060"/>
                </a:solidFill>
                <a:latin typeface="標楷體" panose="03000509000000000000" pitchFamily="65" charset="-120"/>
                <a:ea typeface="標楷體" panose="03000509000000000000" pitchFamily="65" charset="-120"/>
              </a:rPr>
              <a:t>方濟各曾無數次提出請求，要大家推動「相遇的文化」，來對抗今天世上的冷漠文化。</a:t>
            </a:r>
            <a:endParaRPr lang="en-US" altLang="zh-TW" sz="3600" b="1" dirty="0">
              <a:solidFill>
                <a:srgbClr val="002060"/>
              </a:solidFill>
              <a:latin typeface="標楷體" panose="03000509000000000000" pitchFamily="65" charset="-120"/>
              <a:ea typeface="標楷體" panose="03000509000000000000" pitchFamily="65" charset="-120"/>
            </a:endParaRPr>
          </a:p>
          <a:p>
            <a:endParaRPr lang="en-US" altLang="zh-TW" sz="3600" b="1" dirty="0">
              <a:solidFill>
                <a:srgbClr val="002060"/>
              </a:solidFill>
              <a:latin typeface="標楷體" panose="03000509000000000000" pitchFamily="65" charset="-120"/>
              <a:ea typeface="標楷體" panose="03000509000000000000" pitchFamily="65" charset="-120"/>
            </a:endParaRPr>
          </a:p>
          <a:p>
            <a:r>
              <a:rPr lang="zh-TW" altLang="zh-TW" sz="3600" b="1" dirty="0">
                <a:solidFill>
                  <a:srgbClr val="002060"/>
                </a:solidFill>
                <a:latin typeface="標楷體" panose="03000509000000000000" pitchFamily="65" charset="-120"/>
                <a:ea typeface="標楷體" panose="03000509000000000000" pitchFamily="65" charset="-120"/>
              </a:rPr>
              <a:t>意思是要大家從他人的眼光來看世事，而不是轉過頭去，視而不見。</a:t>
            </a:r>
            <a:endParaRPr lang="en-US" altLang="zh-TW" sz="3600" b="1" dirty="0">
              <a:solidFill>
                <a:srgbClr val="002060"/>
              </a:solidFill>
              <a:latin typeface="標楷體" panose="03000509000000000000" pitchFamily="65" charset="-120"/>
              <a:ea typeface="標楷體" panose="03000509000000000000" pitchFamily="65" charset="-120"/>
            </a:endParaRPr>
          </a:p>
          <a:p>
            <a:endParaRPr lang="en-US" altLang="zh-TW" sz="3600" b="1" dirty="0">
              <a:solidFill>
                <a:srgbClr val="002060"/>
              </a:solidFill>
              <a:latin typeface="標楷體" panose="03000509000000000000" pitchFamily="65" charset="-120"/>
              <a:ea typeface="標楷體" panose="03000509000000000000" pitchFamily="65" charset="-120"/>
            </a:endParaRPr>
          </a:p>
          <a:p>
            <a:r>
              <a:rPr lang="zh-TW" altLang="zh-TW" sz="3600" b="1" dirty="0">
                <a:solidFill>
                  <a:srgbClr val="002060"/>
                </a:solidFill>
                <a:latin typeface="標楷體" panose="03000509000000000000" pitchFamily="65" charset="-120"/>
                <a:ea typeface="標楷體" panose="03000509000000000000" pitchFamily="65" charset="-120"/>
              </a:rPr>
              <a:t>「不是只看，而是要看見。不是只聽，而是要聽到。不是只擦肩而過，而是要停下腳步。不是只說：『好可憐的窮人』，而是要讓自己被憐憫所感而有所行動。」</a:t>
            </a:r>
            <a:endParaRPr lang="zh-TW" altLang="en-US" sz="3600" dirty="0">
              <a:solidFill>
                <a:srgbClr val="002060"/>
              </a:solidFill>
            </a:endParaRPr>
          </a:p>
        </p:txBody>
      </p:sp>
    </p:spTree>
    <p:extLst>
      <p:ext uri="{BB962C8B-B14F-4D97-AF65-F5344CB8AC3E}">
        <p14:creationId xmlns:p14="http://schemas.microsoft.com/office/powerpoint/2010/main" val="2944930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nSpc>
                <a:spcPts val="12000"/>
              </a:lnSpc>
              <a:spcBef>
                <a:spcPts val="0"/>
              </a:spcBef>
            </a:pP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endParaRPr lang="zh-TW" altLang="en-US" sz="8000" b="1" dirty="0">
              <a:solidFill>
                <a:schemeClr val="bg1"/>
              </a:solidFill>
              <a:latin typeface="標楷體" panose="03000509000000000000" pitchFamily="65" charset="-120"/>
              <a:ea typeface="標楷體" panose="03000509000000000000" pitchFamily="65" charset="-120"/>
            </a:endParaRPr>
          </a:p>
        </p:txBody>
      </p:sp>
      <p:sp>
        <p:nvSpPr>
          <p:cNvPr id="4" name="矩形 3"/>
          <p:cNvSpPr/>
          <p:nvPr/>
        </p:nvSpPr>
        <p:spPr>
          <a:xfrm>
            <a:off x="1" y="1737360"/>
            <a:ext cx="9143999" cy="3785652"/>
          </a:xfrm>
          <a:prstGeom prst="rect">
            <a:avLst/>
          </a:prstGeom>
        </p:spPr>
        <p:txBody>
          <a:bodyPr wrap="square">
            <a:spAutoFit/>
          </a:bodyPr>
          <a:lstStyle/>
          <a:p>
            <a:pPr algn="ctr"/>
            <a:r>
              <a:rPr lang="zh-TW" altLang="zh-TW" sz="8000" b="1" dirty="0" smtClean="0">
                <a:solidFill>
                  <a:srgbClr val="002060"/>
                </a:solidFill>
                <a:latin typeface="標楷體" panose="03000509000000000000" pitchFamily="65" charset="-120"/>
                <a:ea typeface="標楷體" panose="03000509000000000000" pitchFamily="65" charset="-120"/>
              </a:rPr>
              <a:t>五</a:t>
            </a:r>
            <a:r>
              <a:rPr lang="zh-TW" altLang="zh-TW" sz="8000" b="1" dirty="0">
                <a:solidFill>
                  <a:srgbClr val="002060"/>
                </a:solidFill>
                <a:latin typeface="標楷體" panose="03000509000000000000" pitchFamily="65" charset="-120"/>
                <a:ea typeface="標楷體" panose="03000509000000000000" pitchFamily="65" charset="-120"/>
              </a:rPr>
              <a:t>、這運動</a:t>
            </a:r>
            <a:endParaRPr lang="en-US" altLang="zh-TW" sz="8000" b="1" dirty="0">
              <a:solidFill>
                <a:srgbClr val="002060"/>
              </a:solidFill>
              <a:latin typeface="標楷體" panose="03000509000000000000" pitchFamily="65" charset="-120"/>
              <a:ea typeface="標楷體" panose="03000509000000000000" pitchFamily="65" charset="-120"/>
            </a:endParaRPr>
          </a:p>
          <a:p>
            <a:pPr algn="ctr"/>
            <a:r>
              <a:rPr lang="en-US" altLang="zh-TW" sz="8000" b="1" dirty="0">
                <a:solidFill>
                  <a:srgbClr val="002060"/>
                </a:solidFill>
                <a:latin typeface="標楷體" panose="03000509000000000000" pitchFamily="65" charset="-120"/>
                <a:ea typeface="標楷體" panose="03000509000000000000" pitchFamily="65" charset="-120"/>
              </a:rPr>
              <a:t>  </a:t>
            </a:r>
            <a:r>
              <a:rPr lang="zh-TW" altLang="zh-TW" sz="8000" b="1" dirty="0">
                <a:solidFill>
                  <a:srgbClr val="002060"/>
                </a:solidFill>
                <a:latin typeface="標楷體" panose="03000509000000000000" pitchFamily="65" charset="-120"/>
                <a:ea typeface="標楷體" panose="03000509000000000000" pitchFamily="65" charset="-120"/>
              </a:rPr>
              <a:t>會持續多長時間</a:t>
            </a:r>
            <a:endParaRPr lang="en-US" altLang="zh-TW" sz="8000" b="1" dirty="0">
              <a:solidFill>
                <a:srgbClr val="002060"/>
              </a:solidFill>
              <a:latin typeface="標楷體" panose="03000509000000000000" pitchFamily="65" charset="-120"/>
              <a:ea typeface="標楷體" panose="03000509000000000000" pitchFamily="65" charset="-120"/>
            </a:endParaRPr>
          </a:p>
          <a:p>
            <a:pPr algn="ctr"/>
            <a:r>
              <a:rPr lang="zh-TW" altLang="zh-TW" sz="8000" b="1" dirty="0">
                <a:solidFill>
                  <a:srgbClr val="00206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441061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r>
              <a:rPr lang="en-US" altLang="zh-TW" sz="5400" b="1" dirty="0">
                <a:solidFill>
                  <a:srgbClr val="002060"/>
                </a:solidFill>
                <a:latin typeface="標楷體" panose="03000509000000000000" pitchFamily="65" charset="-120"/>
                <a:ea typeface="標楷體" panose="03000509000000000000" pitchFamily="65" charset="-120"/>
              </a:rPr>
              <a:t/>
            </a:r>
            <a:br>
              <a:rPr lang="en-US" altLang="zh-TW" sz="5400" b="1" dirty="0">
                <a:solidFill>
                  <a:srgbClr val="002060"/>
                </a:solidFill>
                <a:latin typeface="標楷體" panose="03000509000000000000" pitchFamily="65" charset="-120"/>
                <a:ea typeface="標楷體" panose="03000509000000000000" pitchFamily="65" charset="-120"/>
              </a:rPr>
            </a:br>
            <a:r>
              <a:rPr lang="zh-TW" altLang="zh-TW" sz="5400" b="1" dirty="0">
                <a:solidFill>
                  <a:srgbClr val="002060"/>
                </a:solidFill>
                <a:latin typeface="標楷體" panose="03000509000000000000" pitchFamily="65" charset="-120"/>
                <a:ea typeface="標楷體" panose="03000509000000000000" pitchFamily="65" charset="-120"/>
              </a:rPr>
              <a:t>「分享旅程運動」</a:t>
            </a:r>
            <a:r>
              <a:rPr lang="en-US" altLang="zh-TW" sz="5400" b="1" dirty="0">
                <a:solidFill>
                  <a:srgbClr val="002060"/>
                </a:solidFill>
                <a:latin typeface="標楷體" panose="03000509000000000000" pitchFamily="65" charset="-120"/>
                <a:ea typeface="標楷體" panose="03000509000000000000" pitchFamily="65" charset="-120"/>
              </a:rPr>
              <a:t/>
            </a:r>
            <a:br>
              <a:rPr lang="en-US" altLang="zh-TW" sz="5400" b="1" dirty="0">
                <a:solidFill>
                  <a:srgbClr val="002060"/>
                </a:solidFill>
                <a:latin typeface="標楷體" panose="03000509000000000000" pitchFamily="65" charset="-120"/>
                <a:ea typeface="標楷體" panose="03000509000000000000" pitchFamily="65" charset="-120"/>
              </a:rPr>
            </a:br>
            <a:r>
              <a:rPr lang="en-US" altLang="zh-TW" sz="5400" b="1" dirty="0">
                <a:solidFill>
                  <a:srgbClr val="002060"/>
                </a:solidFill>
                <a:latin typeface="標楷體" panose="03000509000000000000" pitchFamily="65" charset="-120"/>
                <a:ea typeface="標楷體" panose="03000509000000000000" pitchFamily="65" charset="-120"/>
              </a:rPr>
              <a:t/>
            </a:r>
            <a:br>
              <a:rPr lang="en-US" altLang="zh-TW" sz="5400" b="1" dirty="0">
                <a:solidFill>
                  <a:srgbClr val="002060"/>
                </a:solidFill>
                <a:latin typeface="標楷體" panose="03000509000000000000" pitchFamily="65" charset="-120"/>
                <a:ea typeface="標楷體" panose="03000509000000000000" pitchFamily="65" charset="-120"/>
              </a:rPr>
            </a:br>
            <a:r>
              <a:rPr lang="zh-TW" altLang="zh-TW" sz="5400" b="1" dirty="0">
                <a:solidFill>
                  <a:srgbClr val="002060"/>
                </a:solidFill>
                <a:latin typeface="標楷體" panose="03000509000000000000" pitchFamily="65" charset="-120"/>
                <a:ea typeface="標楷體" panose="03000509000000000000" pitchFamily="65" charset="-120"/>
              </a:rPr>
              <a:t>從</a:t>
            </a:r>
            <a:r>
              <a:rPr lang="en-US" altLang="zh-TW" sz="5400" b="1" dirty="0">
                <a:solidFill>
                  <a:srgbClr val="002060"/>
                </a:solidFill>
                <a:latin typeface="標楷體" panose="03000509000000000000" pitchFamily="65" charset="-120"/>
                <a:ea typeface="標楷體" panose="03000509000000000000" pitchFamily="65" charset="-120"/>
              </a:rPr>
              <a:t>2017</a:t>
            </a:r>
            <a:r>
              <a:rPr lang="zh-TW" altLang="zh-TW" sz="5400" b="1" dirty="0">
                <a:solidFill>
                  <a:srgbClr val="002060"/>
                </a:solidFill>
                <a:latin typeface="標楷體" panose="03000509000000000000" pitchFamily="65" charset="-120"/>
                <a:ea typeface="標楷體" panose="03000509000000000000" pitchFamily="65" charset="-120"/>
              </a:rPr>
              <a:t>年</a:t>
            </a:r>
            <a:r>
              <a:rPr lang="en-US" altLang="zh-TW" sz="5400" b="1" dirty="0">
                <a:solidFill>
                  <a:srgbClr val="002060"/>
                </a:solidFill>
                <a:latin typeface="標楷體" panose="03000509000000000000" pitchFamily="65" charset="-120"/>
                <a:ea typeface="標楷體" panose="03000509000000000000" pitchFamily="65" charset="-120"/>
              </a:rPr>
              <a:t>9</a:t>
            </a:r>
            <a:r>
              <a:rPr lang="zh-TW" altLang="zh-TW" sz="5400" b="1" dirty="0">
                <a:solidFill>
                  <a:srgbClr val="002060"/>
                </a:solidFill>
                <a:latin typeface="標楷體" panose="03000509000000000000" pitchFamily="65" charset="-120"/>
                <a:ea typeface="標楷體" panose="03000509000000000000" pitchFamily="65" charset="-120"/>
              </a:rPr>
              <a:t>月</a:t>
            </a:r>
            <a:r>
              <a:rPr lang="en-US" altLang="zh-TW" sz="5400" b="1" dirty="0">
                <a:solidFill>
                  <a:srgbClr val="002060"/>
                </a:solidFill>
                <a:latin typeface="標楷體" panose="03000509000000000000" pitchFamily="65" charset="-120"/>
                <a:ea typeface="標楷體" panose="03000509000000000000" pitchFamily="65" charset="-120"/>
              </a:rPr>
              <a:t>27</a:t>
            </a:r>
            <a:r>
              <a:rPr lang="zh-TW" altLang="zh-TW" sz="5400" b="1" dirty="0">
                <a:solidFill>
                  <a:srgbClr val="002060"/>
                </a:solidFill>
                <a:latin typeface="標楷體" panose="03000509000000000000" pitchFamily="65" charset="-120"/>
                <a:ea typeface="標楷體" panose="03000509000000000000" pitchFamily="65" charset="-120"/>
              </a:rPr>
              <a:t>日開始，</a:t>
            </a:r>
            <a:r>
              <a:rPr lang="en-US" altLang="zh-TW" sz="5400" b="1" dirty="0">
                <a:solidFill>
                  <a:srgbClr val="002060"/>
                </a:solidFill>
                <a:latin typeface="標楷體" panose="03000509000000000000" pitchFamily="65" charset="-120"/>
                <a:ea typeface="標楷體" panose="03000509000000000000" pitchFamily="65" charset="-120"/>
              </a:rPr>
              <a:t/>
            </a:r>
            <a:br>
              <a:rPr lang="en-US" altLang="zh-TW" sz="5400" b="1" dirty="0">
                <a:solidFill>
                  <a:srgbClr val="002060"/>
                </a:solidFill>
                <a:latin typeface="標楷體" panose="03000509000000000000" pitchFamily="65" charset="-120"/>
                <a:ea typeface="標楷體" panose="03000509000000000000" pitchFamily="65" charset="-120"/>
              </a:rPr>
            </a:br>
            <a:r>
              <a:rPr lang="en-US" altLang="zh-TW" sz="5400" b="1" dirty="0">
                <a:solidFill>
                  <a:srgbClr val="002060"/>
                </a:solidFill>
                <a:latin typeface="標楷體" panose="03000509000000000000" pitchFamily="65" charset="-120"/>
                <a:ea typeface="標楷體" panose="03000509000000000000" pitchFamily="65" charset="-120"/>
              </a:rPr>
              <a:t/>
            </a:r>
            <a:br>
              <a:rPr lang="en-US" altLang="zh-TW" sz="5400" b="1" dirty="0">
                <a:solidFill>
                  <a:srgbClr val="002060"/>
                </a:solidFill>
                <a:latin typeface="標楷體" panose="03000509000000000000" pitchFamily="65" charset="-120"/>
                <a:ea typeface="標楷體" panose="03000509000000000000" pitchFamily="65" charset="-120"/>
              </a:rPr>
            </a:br>
            <a:r>
              <a:rPr lang="zh-TW" altLang="zh-TW" sz="5400" b="1" dirty="0">
                <a:solidFill>
                  <a:srgbClr val="002060"/>
                </a:solidFill>
                <a:latin typeface="標楷體" panose="03000509000000000000" pitchFamily="65" charset="-120"/>
                <a:ea typeface="標楷體" panose="03000509000000000000" pitchFamily="65" charset="-120"/>
              </a:rPr>
              <a:t>直到</a:t>
            </a:r>
            <a:r>
              <a:rPr lang="en-US" altLang="zh-TW" sz="5400" b="1" dirty="0">
                <a:solidFill>
                  <a:srgbClr val="002060"/>
                </a:solidFill>
                <a:latin typeface="標楷體" panose="03000509000000000000" pitchFamily="65" charset="-120"/>
                <a:ea typeface="標楷體" panose="03000509000000000000" pitchFamily="65" charset="-120"/>
              </a:rPr>
              <a:t>2019</a:t>
            </a:r>
            <a:r>
              <a:rPr lang="zh-TW" altLang="zh-TW" sz="5400" b="1" dirty="0">
                <a:solidFill>
                  <a:srgbClr val="002060"/>
                </a:solidFill>
                <a:latin typeface="標楷體" panose="03000509000000000000" pitchFamily="65" charset="-120"/>
                <a:ea typeface="標楷體" panose="03000509000000000000" pitchFamily="65" charset="-120"/>
              </a:rPr>
              <a:t>年</a:t>
            </a:r>
            <a:r>
              <a:rPr lang="en-US" altLang="zh-TW" sz="5400" b="1" dirty="0">
                <a:solidFill>
                  <a:srgbClr val="002060"/>
                </a:solidFill>
                <a:latin typeface="標楷體" panose="03000509000000000000" pitchFamily="65" charset="-120"/>
                <a:ea typeface="標楷體" panose="03000509000000000000" pitchFamily="65" charset="-120"/>
              </a:rPr>
              <a:t>9</a:t>
            </a:r>
            <a:r>
              <a:rPr lang="zh-TW" altLang="zh-TW" sz="5400" b="1" dirty="0">
                <a:solidFill>
                  <a:srgbClr val="002060"/>
                </a:solidFill>
                <a:latin typeface="標楷體" panose="03000509000000000000" pitchFamily="65" charset="-120"/>
                <a:ea typeface="標楷體" panose="03000509000000000000" pitchFamily="65" charset="-120"/>
              </a:rPr>
              <a:t>月結束。</a:t>
            </a: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TW" altLang="en-US" sz="5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矩形 4"/>
          <p:cNvSpPr/>
          <p:nvPr/>
        </p:nvSpPr>
        <p:spPr>
          <a:xfrm>
            <a:off x="1" y="0"/>
            <a:ext cx="9143999" cy="1200329"/>
          </a:xfrm>
          <a:prstGeom prst="rect">
            <a:avLst/>
          </a:prstGeom>
        </p:spPr>
        <p:txBody>
          <a:bodyPr wrap="square">
            <a:spAutoFit/>
          </a:bodyPr>
          <a:lstStyle/>
          <a:p>
            <a:endParaRPr lang="en-US" altLang="zh-TW" sz="3600" b="1" dirty="0" smtClean="0">
              <a:solidFill>
                <a:srgbClr val="002060"/>
              </a:solidFill>
              <a:latin typeface="標楷體" panose="03000509000000000000" pitchFamily="65" charset="-120"/>
              <a:ea typeface="標楷體" panose="03000509000000000000" pitchFamily="65" charset="-120"/>
            </a:endParaRPr>
          </a:p>
          <a:p>
            <a:endParaRPr lang="zh-TW" altLang="en-US" sz="3600" dirty="0">
              <a:solidFill>
                <a:srgbClr val="002060"/>
              </a:solidFill>
            </a:endParaRPr>
          </a:p>
        </p:txBody>
      </p:sp>
    </p:spTree>
    <p:extLst>
      <p:ext uri="{BB962C8B-B14F-4D97-AF65-F5344CB8AC3E}">
        <p14:creationId xmlns:p14="http://schemas.microsoft.com/office/powerpoint/2010/main" val="288549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nSpc>
                <a:spcPts val="12000"/>
              </a:lnSpc>
              <a:spcBef>
                <a:spcPts val="0"/>
              </a:spcBef>
            </a:pP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endParaRPr lang="zh-TW" altLang="en-US" sz="8000" b="1" dirty="0">
              <a:solidFill>
                <a:schemeClr val="bg1"/>
              </a:solidFill>
              <a:latin typeface="標楷體" panose="03000509000000000000" pitchFamily="65" charset="-120"/>
              <a:ea typeface="標楷體" panose="03000509000000000000" pitchFamily="65" charset="-120"/>
            </a:endParaRPr>
          </a:p>
        </p:txBody>
      </p:sp>
      <p:sp>
        <p:nvSpPr>
          <p:cNvPr id="5" name="矩形 4"/>
          <p:cNvSpPr/>
          <p:nvPr/>
        </p:nvSpPr>
        <p:spPr>
          <a:xfrm>
            <a:off x="-54864" y="2037760"/>
            <a:ext cx="9208008" cy="2800767"/>
          </a:xfrm>
          <a:prstGeom prst="rect">
            <a:avLst/>
          </a:prstGeom>
        </p:spPr>
        <p:txBody>
          <a:bodyPr wrap="square">
            <a:spAutoFit/>
          </a:bodyPr>
          <a:lstStyle/>
          <a:p>
            <a:pPr algn="ctr"/>
            <a:r>
              <a:rPr lang="zh-TW" altLang="zh-TW" sz="8800" b="1" dirty="0" smtClean="0">
                <a:solidFill>
                  <a:srgbClr val="002060"/>
                </a:solidFill>
                <a:latin typeface="標楷體" panose="03000509000000000000" pitchFamily="65" charset="-120"/>
                <a:ea typeface="標楷體" panose="03000509000000000000" pitchFamily="65" charset="-120"/>
              </a:rPr>
              <a:t>六</a:t>
            </a:r>
            <a:r>
              <a:rPr lang="zh-TW" altLang="zh-TW" sz="8800" b="1" dirty="0">
                <a:solidFill>
                  <a:srgbClr val="002060"/>
                </a:solidFill>
                <a:latin typeface="標楷體" panose="03000509000000000000" pitchFamily="65" charset="-120"/>
                <a:ea typeface="標楷體" panose="03000509000000000000" pitchFamily="65" charset="-120"/>
              </a:rPr>
              <a:t>、參與運動的</a:t>
            </a:r>
            <a:endParaRPr lang="en-US" altLang="zh-TW" sz="8800" b="1" dirty="0">
              <a:solidFill>
                <a:srgbClr val="002060"/>
              </a:solidFill>
              <a:latin typeface="標楷體" panose="03000509000000000000" pitchFamily="65" charset="-120"/>
              <a:ea typeface="標楷體" panose="03000509000000000000" pitchFamily="65" charset="-120"/>
            </a:endParaRPr>
          </a:p>
          <a:p>
            <a:pPr algn="ctr"/>
            <a:r>
              <a:rPr lang="en-US" altLang="zh-TW" sz="8800" b="1" dirty="0">
                <a:solidFill>
                  <a:srgbClr val="002060"/>
                </a:solidFill>
                <a:latin typeface="標楷體" panose="03000509000000000000" pitchFamily="65" charset="-120"/>
                <a:ea typeface="標楷體" panose="03000509000000000000" pitchFamily="65" charset="-120"/>
              </a:rPr>
              <a:t>  </a:t>
            </a:r>
            <a:r>
              <a:rPr lang="zh-TW" altLang="zh-TW" sz="8800" b="1" dirty="0" smtClean="0">
                <a:solidFill>
                  <a:srgbClr val="002060"/>
                </a:solidFill>
                <a:latin typeface="標楷體" panose="03000509000000000000" pitchFamily="65" charset="-120"/>
                <a:ea typeface="標楷體" panose="03000509000000000000" pitchFamily="65" charset="-120"/>
              </a:rPr>
              <a:t>是</a:t>
            </a:r>
            <a:r>
              <a:rPr lang="zh-TW" altLang="zh-TW" sz="8800" b="1" dirty="0">
                <a:solidFill>
                  <a:srgbClr val="002060"/>
                </a:solidFill>
                <a:latin typeface="標楷體" panose="03000509000000000000" pitchFamily="65" charset="-120"/>
                <a:ea typeface="標楷體" panose="03000509000000000000" pitchFamily="65" charset="-120"/>
              </a:rPr>
              <a:t>那些人？</a:t>
            </a:r>
            <a:r>
              <a:rPr lang="en-US" altLang="zh-TW" sz="8800" b="1" dirty="0">
                <a:solidFill>
                  <a:srgbClr val="002060"/>
                </a:solidFill>
                <a:latin typeface="標楷體" panose="03000509000000000000" pitchFamily="65" charset="-120"/>
                <a:ea typeface="標楷體" panose="03000509000000000000" pitchFamily="65" charset="-120"/>
              </a:rPr>
              <a:t> </a:t>
            </a:r>
            <a:endParaRPr lang="zh-TW" altLang="zh-TW" sz="8800" b="1"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98854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r>
              <a:rPr lang="en-US" altLang="zh-TW" sz="5400" b="1" dirty="0" smtClean="0">
                <a:solidFill>
                  <a:srgbClr val="002060"/>
                </a:solidFill>
                <a:latin typeface="標楷體" panose="03000509000000000000" pitchFamily="65" charset="-120"/>
                <a:ea typeface="標楷體" panose="03000509000000000000" pitchFamily="65" charset="-120"/>
              </a:rPr>
              <a:t/>
            </a:r>
            <a:br>
              <a:rPr lang="en-US" altLang="zh-TW" sz="5400" b="1" dirty="0" smtClean="0">
                <a:solidFill>
                  <a:srgbClr val="002060"/>
                </a:solidFill>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TW" altLang="en-US" sz="5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矩形 4"/>
          <p:cNvSpPr/>
          <p:nvPr/>
        </p:nvSpPr>
        <p:spPr>
          <a:xfrm>
            <a:off x="1" y="0"/>
            <a:ext cx="9143999" cy="1200329"/>
          </a:xfrm>
          <a:prstGeom prst="rect">
            <a:avLst/>
          </a:prstGeom>
        </p:spPr>
        <p:txBody>
          <a:bodyPr wrap="square">
            <a:spAutoFit/>
          </a:bodyPr>
          <a:lstStyle/>
          <a:p>
            <a:endParaRPr lang="en-US" altLang="zh-TW" sz="3600" b="1" dirty="0" smtClean="0">
              <a:solidFill>
                <a:srgbClr val="002060"/>
              </a:solidFill>
              <a:latin typeface="標楷體" panose="03000509000000000000" pitchFamily="65" charset="-120"/>
              <a:ea typeface="標楷體" panose="03000509000000000000" pitchFamily="65" charset="-120"/>
            </a:endParaRPr>
          </a:p>
          <a:p>
            <a:endParaRPr lang="zh-TW" altLang="en-US" sz="3600" dirty="0">
              <a:solidFill>
                <a:srgbClr val="002060"/>
              </a:solidFill>
            </a:endParaRPr>
          </a:p>
        </p:txBody>
      </p:sp>
      <p:sp>
        <p:nvSpPr>
          <p:cNvPr id="3" name="矩形 2"/>
          <p:cNvSpPr/>
          <p:nvPr/>
        </p:nvSpPr>
        <p:spPr>
          <a:xfrm>
            <a:off x="128016" y="932688"/>
            <a:ext cx="9015984" cy="5262979"/>
          </a:xfrm>
          <a:prstGeom prst="rect">
            <a:avLst/>
          </a:prstGeom>
        </p:spPr>
        <p:txBody>
          <a:bodyPr wrap="square">
            <a:spAutoFit/>
          </a:bodyPr>
          <a:lstStyle/>
          <a:p>
            <a:r>
              <a:rPr lang="zh-TW" altLang="zh-TW" sz="4800" b="1" dirty="0">
                <a:solidFill>
                  <a:srgbClr val="002060"/>
                </a:solidFill>
                <a:latin typeface="標楷體" panose="03000509000000000000" pitchFamily="65" charset="-120"/>
                <a:ea typeface="標楷體" panose="03000509000000000000" pitchFamily="65" charset="-120"/>
              </a:rPr>
              <a:t>明愛會所有的會員機構都受邀</a:t>
            </a:r>
            <a:endParaRPr lang="en-US" altLang="zh-TW" sz="4800" b="1" dirty="0">
              <a:solidFill>
                <a:srgbClr val="002060"/>
              </a:solidFill>
              <a:latin typeface="標楷體" panose="03000509000000000000" pitchFamily="65" charset="-120"/>
              <a:ea typeface="標楷體" panose="03000509000000000000" pitchFamily="65" charset="-120"/>
            </a:endParaRPr>
          </a:p>
          <a:p>
            <a:r>
              <a:rPr lang="zh-TW" altLang="zh-TW" sz="4800" b="1" dirty="0">
                <a:solidFill>
                  <a:srgbClr val="002060"/>
                </a:solidFill>
                <a:latin typeface="標楷體" panose="03000509000000000000" pitchFamily="65" charset="-120"/>
                <a:ea typeface="標楷體" panose="03000509000000000000" pitchFamily="65" charset="-120"/>
              </a:rPr>
              <a:t>在地方和全國推動此一運動，</a:t>
            </a:r>
            <a:endParaRPr lang="en-US" altLang="zh-TW" sz="4800" b="1" dirty="0">
              <a:solidFill>
                <a:srgbClr val="002060"/>
              </a:solidFill>
              <a:latin typeface="標楷體" panose="03000509000000000000" pitchFamily="65" charset="-120"/>
              <a:ea typeface="標楷體" panose="03000509000000000000" pitchFamily="65" charset="-120"/>
            </a:endParaRPr>
          </a:p>
          <a:p>
            <a:r>
              <a:rPr lang="zh-TW" altLang="zh-TW" sz="4800" b="1" dirty="0">
                <a:solidFill>
                  <a:srgbClr val="002060"/>
                </a:solidFill>
                <a:latin typeface="標楷體" panose="03000509000000000000" pitchFamily="65" charset="-120"/>
                <a:ea typeface="標楷體" panose="03000509000000000000" pitchFamily="65" charset="-120"/>
              </a:rPr>
              <a:t>他們要主辦各種大小活動。</a:t>
            </a:r>
            <a:endParaRPr lang="en-US" altLang="zh-TW" sz="4800" b="1" dirty="0">
              <a:solidFill>
                <a:srgbClr val="002060"/>
              </a:solidFill>
              <a:latin typeface="標楷體" panose="03000509000000000000" pitchFamily="65" charset="-120"/>
              <a:ea typeface="標楷體" panose="03000509000000000000" pitchFamily="65" charset="-120"/>
            </a:endParaRPr>
          </a:p>
          <a:p>
            <a:endParaRPr lang="en-US" altLang="zh-TW" sz="4800" b="1" dirty="0">
              <a:solidFill>
                <a:srgbClr val="002060"/>
              </a:solidFill>
              <a:latin typeface="標楷體" panose="03000509000000000000" pitchFamily="65" charset="-120"/>
              <a:ea typeface="標楷體" panose="03000509000000000000" pitchFamily="65" charset="-120"/>
            </a:endParaRPr>
          </a:p>
          <a:p>
            <a:r>
              <a:rPr lang="zh-TW" altLang="zh-TW" sz="4800" b="1" dirty="0">
                <a:solidFill>
                  <a:srgbClr val="002060"/>
                </a:solidFill>
                <a:latin typeface="標楷體" panose="03000509000000000000" pitchFamily="65" charset="-120"/>
                <a:ea typeface="標楷體" panose="03000509000000000000" pitchFamily="65" charset="-120"/>
              </a:rPr>
              <a:t>主教團和信仰團體都受邀與會員們一起分享明愛會推動此運動的資源。</a:t>
            </a:r>
          </a:p>
        </p:txBody>
      </p:sp>
    </p:spTree>
    <p:extLst>
      <p:ext uri="{BB962C8B-B14F-4D97-AF65-F5344CB8AC3E}">
        <p14:creationId xmlns:p14="http://schemas.microsoft.com/office/powerpoint/2010/main" val="1480410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nSpc>
                <a:spcPts val="12000"/>
              </a:lnSpc>
              <a:spcBef>
                <a:spcPts val="0"/>
              </a:spcBef>
            </a:pP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endParaRPr lang="zh-TW" altLang="en-US" sz="8000" b="1" dirty="0">
              <a:solidFill>
                <a:schemeClr val="bg1"/>
              </a:solidFill>
              <a:latin typeface="標楷體" panose="03000509000000000000" pitchFamily="65" charset="-120"/>
              <a:ea typeface="標楷體" panose="03000509000000000000" pitchFamily="65" charset="-120"/>
            </a:endParaRPr>
          </a:p>
        </p:txBody>
      </p:sp>
      <p:sp>
        <p:nvSpPr>
          <p:cNvPr id="5" name="矩形 4"/>
          <p:cNvSpPr/>
          <p:nvPr/>
        </p:nvSpPr>
        <p:spPr>
          <a:xfrm>
            <a:off x="0" y="0"/>
            <a:ext cx="9208008" cy="1446550"/>
          </a:xfrm>
          <a:prstGeom prst="rect">
            <a:avLst/>
          </a:prstGeom>
        </p:spPr>
        <p:txBody>
          <a:bodyPr wrap="square">
            <a:spAutoFit/>
          </a:bodyPr>
          <a:lstStyle/>
          <a:p>
            <a:pPr algn="ctr"/>
            <a:r>
              <a:rPr lang="en-US" altLang="zh-TW" sz="8800" b="1" dirty="0" smtClean="0">
                <a:solidFill>
                  <a:srgbClr val="002060"/>
                </a:solidFill>
                <a:latin typeface="標楷體" panose="03000509000000000000" pitchFamily="65" charset="-120"/>
                <a:ea typeface="標楷體" panose="03000509000000000000" pitchFamily="65" charset="-120"/>
              </a:rPr>
              <a:t> </a:t>
            </a:r>
            <a:endParaRPr lang="zh-TW" altLang="zh-TW" sz="8800" b="1"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64007" y="1615363"/>
            <a:ext cx="9144000" cy="4154984"/>
          </a:xfrm>
          <a:prstGeom prst="rect">
            <a:avLst/>
          </a:prstGeom>
        </p:spPr>
        <p:txBody>
          <a:bodyPr wrap="square">
            <a:spAutoFit/>
          </a:bodyPr>
          <a:lstStyle/>
          <a:p>
            <a:r>
              <a:rPr lang="zh-TW" altLang="zh-TW" sz="8800" b="1" dirty="0">
                <a:solidFill>
                  <a:srgbClr val="002060"/>
                </a:solidFill>
                <a:latin typeface="標楷體" panose="03000509000000000000" pitchFamily="65" charset="-120"/>
                <a:ea typeface="標楷體" panose="03000509000000000000" pitchFamily="65" charset="-120"/>
              </a:rPr>
              <a:t>七、你們希望</a:t>
            </a:r>
            <a:endParaRPr lang="en-US" altLang="zh-TW" sz="8800" b="1" dirty="0">
              <a:solidFill>
                <a:srgbClr val="002060"/>
              </a:solidFill>
              <a:latin typeface="標楷體" panose="03000509000000000000" pitchFamily="65" charset="-120"/>
              <a:ea typeface="標楷體" panose="03000509000000000000" pitchFamily="65" charset="-120"/>
            </a:endParaRPr>
          </a:p>
          <a:p>
            <a:pPr algn="ctr"/>
            <a:r>
              <a:rPr lang="zh-TW" altLang="zh-TW" sz="8800" b="1" dirty="0">
                <a:solidFill>
                  <a:srgbClr val="002060"/>
                </a:solidFill>
                <a:latin typeface="標楷體" panose="03000509000000000000" pitchFamily="65" charset="-120"/>
                <a:ea typeface="標楷體" panose="03000509000000000000" pitchFamily="65" charset="-120"/>
              </a:rPr>
              <a:t>有什麼樣的</a:t>
            </a:r>
            <a:r>
              <a:rPr lang="zh-TW" altLang="zh-TW" sz="8800" b="1" dirty="0" smtClean="0">
                <a:solidFill>
                  <a:srgbClr val="002060"/>
                </a:solidFill>
                <a:latin typeface="標楷體" panose="03000509000000000000" pitchFamily="65" charset="-120"/>
                <a:ea typeface="標楷體" panose="03000509000000000000" pitchFamily="65" charset="-120"/>
              </a:rPr>
              <a:t>改變</a:t>
            </a:r>
            <a:endParaRPr lang="en-US" altLang="zh-TW" sz="8800" b="1" dirty="0" smtClean="0">
              <a:solidFill>
                <a:srgbClr val="002060"/>
              </a:solidFill>
              <a:latin typeface="標楷體" panose="03000509000000000000" pitchFamily="65" charset="-120"/>
              <a:ea typeface="標楷體" panose="03000509000000000000" pitchFamily="65" charset="-120"/>
            </a:endParaRPr>
          </a:p>
          <a:p>
            <a:pPr algn="ctr"/>
            <a:r>
              <a:rPr lang="zh-TW" altLang="zh-TW" sz="8800" b="1" dirty="0" smtClean="0">
                <a:solidFill>
                  <a:srgbClr val="002060"/>
                </a:solidFill>
                <a:latin typeface="標楷體" panose="03000509000000000000" pitchFamily="65" charset="-120"/>
                <a:ea typeface="標楷體" panose="03000509000000000000" pitchFamily="65" charset="-120"/>
              </a:rPr>
              <a:t>？</a:t>
            </a:r>
            <a:endParaRPr lang="zh-TW" altLang="zh-TW" sz="8800" b="1"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05279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r>
              <a:rPr lang="en-US" altLang="zh-TW" sz="5400" b="1" dirty="0" smtClean="0">
                <a:solidFill>
                  <a:srgbClr val="002060"/>
                </a:solidFill>
                <a:latin typeface="標楷體" panose="03000509000000000000" pitchFamily="65" charset="-120"/>
                <a:ea typeface="標楷體" panose="03000509000000000000" pitchFamily="65" charset="-120"/>
              </a:rPr>
              <a:t/>
            </a:r>
            <a:br>
              <a:rPr lang="en-US" altLang="zh-TW" sz="5400" b="1" dirty="0" smtClean="0">
                <a:solidFill>
                  <a:srgbClr val="002060"/>
                </a:solidFill>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TW" altLang="en-US" sz="5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矩形 4"/>
          <p:cNvSpPr/>
          <p:nvPr/>
        </p:nvSpPr>
        <p:spPr>
          <a:xfrm>
            <a:off x="1" y="338328"/>
            <a:ext cx="9144000" cy="6001643"/>
          </a:xfrm>
          <a:prstGeom prst="rect">
            <a:avLst/>
          </a:prstGeom>
        </p:spPr>
        <p:txBody>
          <a:bodyPr wrap="square">
            <a:spAutoFit/>
          </a:bodyPr>
          <a:lstStyle/>
          <a:p>
            <a:r>
              <a:rPr lang="zh-TW" altLang="zh-TW" sz="4800" b="1" dirty="0">
                <a:solidFill>
                  <a:srgbClr val="002060"/>
                </a:solidFill>
                <a:latin typeface="標楷體" panose="03000509000000000000" pitchFamily="65" charset="-120"/>
                <a:ea typeface="標楷體" panose="03000509000000000000" pitchFamily="65" charset="-120"/>
              </a:rPr>
              <a:t>我們要致力於建立更堅強的團體，更包容的社會。</a:t>
            </a:r>
            <a:endParaRPr lang="en-US" altLang="zh-TW" sz="4800" b="1" dirty="0">
              <a:solidFill>
                <a:srgbClr val="002060"/>
              </a:solidFill>
              <a:latin typeface="標楷體" panose="03000509000000000000" pitchFamily="65" charset="-120"/>
              <a:ea typeface="標楷體" panose="03000509000000000000" pitchFamily="65" charset="-120"/>
            </a:endParaRPr>
          </a:p>
          <a:p>
            <a:endParaRPr lang="en-US" altLang="zh-TW" sz="4800" b="1" dirty="0">
              <a:solidFill>
                <a:srgbClr val="002060"/>
              </a:solidFill>
              <a:latin typeface="標楷體" panose="03000509000000000000" pitchFamily="65" charset="-120"/>
              <a:ea typeface="標楷體" panose="03000509000000000000" pitchFamily="65" charset="-120"/>
            </a:endParaRPr>
          </a:p>
          <a:p>
            <a:r>
              <a:rPr lang="zh-TW" altLang="zh-TW" sz="4800" b="1" dirty="0">
                <a:solidFill>
                  <a:srgbClr val="002060"/>
                </a:solidFill>
                <a:latin typeface="標楷體" panose="03000509000000000000" pitchFamily="65" charset="-120"/>
                <a:ea typeface="標楷體" panose="03000509000000000000" pitchFamily="65" charset="-120"/>
              </a:rPr>
              <a:t>這運動要推動「相遇的文化」。</a:t>
            </a:r>
            <a:endParaRPr lang="en-US" altLang="zh-TW" sz="4800" b="1" dirty="0">
              <a:solidFill>
                <a:srgbClr val="002060"/>
              </a:solidFill>
              <a:latin typeface="標楷體" panose="03000509000000000000" pitchFamily="65" charset="-120"/>
              <a:ea typeface="標楷體" panose="03000509000000000000" pitchFamily="65" charset="-120"/>
            </a:endParaRPr>
          </a:p>
          <a:p>
            <a:endParaRPr lang="en-US" altLang="zh-TW" sz="4800" b="1" dirty="0">
              <a:solidFill>
                <a:srgbClr val="002060"/>
              </a:solidFill>
              <a:latin typeface="標楷體" panose="03000509000000000000" pitchFamily="65" charset="-120"/>
              <a:ea typeface="標楷體" panose="03000509000000000000" pitchFamily="65" charset="-120"/>
            </a:endParaRPr>
          </a:p>
          <a:p>
            <a:r>
              <a:rPr lang="zh-TW" altLang="zh-TW" sz="4800" b="1" dirty="0">
                <a:solidFill>
                  <a:srgbClr val="002060"/>
                </a:solidFill>
                <a:latin typeface="標楷體" panose="03000509000000000000" pitchFamily="65" charset="-120"/>
                <a:ea typeface="標楷體" panose="03000509000000000000" pitchFamily="65" charset="-120"/>
              </a:rPr>
              <a:t>我們的目標是要增加移民和團體彼此相聚、互相了解的機會和空間。</a:t>
            </a:r>
          </a:p>
        </p:txBody>
      </p:sp>
    </p:spTree>
    <p:extLst>
      <p:ext uri="{BB962C8B-B14F-4D97-AF65-F5344CB8AC3E}">
        <p14:creationId xmlns:p14="http://schemas.microsoft.com/office/powerpoint/2010/main" val="1855581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nSpc>
                <a:spcPts val="12000"/>
              </a:lnSpc>
              <a:spcBef>
                <a:spcPts val="0"/>
              </a:spcBef>
            </a:pP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endParaRPr lang="zh-TW" altLang="en-US" sz="8000" b="1" dirty="0">
              <a:solidFill>
                <a:schemeClr val="bg1"/>
              </a:solidFill>
              <a:latin typeface="標楷體" panose="03000509000000000000" pitchFamily="65" charset="-120"/>
              <a:ea typeface="標楷體" panose="03000509000000000000" pitchFamily="65" charset="-120"/>
            </a:endParaRPr>
          </a:p>
        </p:txBody>
      </p:sp>
      <p:sp>
        <p:nvSpPr>
          <p:cNvPr id="5" name="矩形 4"/>
          <p:cNvSpPr/>
          <p:nvPr/>
        </p:nvSpPr>
        <p:spPr>
          <a:xfrm>
            <a:off x="0" y="0"/>
            <a:ext cx="9208008" cy="1446550"/>
          </a:xfrm>
          <a:prstGeom prst="rect">
            <a:avLst/>
          </a:prstGeom>
        </p:spPr>
        <p:txBody>
          <a:bodyPr wrap="square">
            <a:spAutoFit/>
          </a:bodyPr>
          <a:lstStyle/>
          <a:p>
            <a:pPr algn="ctr"/>
            <a:r>
              <a:rPr lang="en-US" altLang="zh-TW" sz="8800" b="1" dirty="0" smtClean="0">
                <a:solidFill>
                  <a:srgbClr val="002060"/>
                </a:solidFill>
                <a:latin typeface="標楷體" panose="03000509000000000000" pitchFamily="65" charset="-120"/>
                <a:ea typeface="標楷體" panose="03000509000000000000" pitchFamily="65" charset="-120"/>
              </a:rPr>
              <a:t> </a:t>
            </a:r>
            <a:endParaRPr lang="zh-TW" altLang="zh-TW" sz="8800" b="1" dirty="0">
              <a:solidFill>
                <a:srgbClr val="002060"/>
              </a:solidFill>
              <a:latin typeface="標楷體" panose="03000509000000000000" pitchFamily="65" charset="-120"/>
              <a:ea typeface="標楷體" panose="03000509000000000000" pitchFamily="65" charset="-120"/>
            </a:endParaRPr>
          </a:p>
        </p:txBody>
      </p:sp>
      <p:sp>
        <p:nvSpPr>
          <p:cNvPr id="4" name="矩形 3"/>
          <p:cNvSpPr/>
          <p:nvPr/>
        </p:nvSpPr>
        <p:spPr>
          <a:xfrm>
            <a:off x="374904" y="1351508"/>
            <a:ext cx="8156448" cy="4154984"/>
          </a:xfrm>
          <a:prstGeom prst="rect">
            <a:avLst/>
          </a:prstGeom>
        </p:spPr>
        <p:txBody>
          <a:bodyPr wrap="square">
            <a:spAutoFit/>
          </a:bodyPr>
          <a:lstStyle/>
          <a:p>
            <a:pPr algn="ctr"/>
            <a:r>
              <a:rPr lang="zh-TW" altLang="zh-TW" sz="8800" b="1" dirty="0">
                <a:solidFill>
                  <a:srgbClr val="002060"/>
                </a:solidFill>
                <a:latin typeface="標楷體" panose="03000509000000000000" pitchFamily="65" charset="-120"/>
                <a:ea typeface="標楷體" panose="03000509000000000000" pitchFamily="65" charset="-120"/>
              </a:rPr>
              <a:t>八、那些</a:t>
            </a:r>
            <a:r>
              <a:rPr lang="zh-TW" altLang="zh-TW" sz="8800" b="1" dirty="0" smtClean="0">
                <a:solidFill>
                  <a:srgbClr val="002060"/>
                </a:solidFill>
                <a:latin typeface="標楷體" panose="03000509000000000000" pitchFamily="65" charset="-120"/>
                <a:ea typeface="標楷體" panose="03000509000000000000" pitchFamily="65" charset="-120"/>
              </a:rPr>
              <a:t>人</a:t>
            </a:r>
            <a:endParaRPr lang="en-US" altLang="zh-TW" sz="8800" b="1" dirty="0" smtClean="0">
              <a:solidFill>
                <a:srgbClr val="002060"/>
              </a:solidFill>
              <a:latin typeface="標楷體" panose="03000509000000000000" pitchFamily="65" charset="-120"/>
              <a:ea typeface="標楷體" panose="03000509000000000000" pitchFamily="65" charset="-120"/>
            </a:endParaRPr>
          </a:p>
          <a:p>
            <a:pPr algn="ctr"/>
            <a:r>
              <a:rPr lang="zh-TW" altLang="zh-TW" sz="8800" b="1" dirty="0" smtClean="0">
                <a:solidFill>
                  <a:srgbClr val="002060"/>
                </a:solidFill>
                <a:latin typeface="標楷體" panose="03000509000000000000" pitchFamily="65" charset="-120"/>
                <a:ea typeface="標楷體" panose="03000509000000000000" pitchFamily="65" charset="-120"/>
              </a:rPr>
              <a:t>可以參加</a:t>
            </a:r>
            <a:endParaRPr lang="en-US" altLang="zh-TW" sz="8800" b="1" dirty="0" smtClean="0">
              <a:solidFill>
                <a:srgbClr val="002060"/>
              </a:solidFill>
              <a:latin typeface="標楷體" panose="03000509000000000000" pitchFamily="65" charset="-120"/>
              <a:ea typeface="標楷體" panose="03000509000000000000" pitchFamily="65" charset="-120"/>
            </a:endParaRPr>
          </a:p>
          <a:p>
            <a:pPr algn="ctr"/>
            <a:r>
              <a:rPr lang="zh-TW" altLang="zh-TW" sz="8800" b="1" dirty="0" smtClean="0">
                <a:solidFill>
                  <a:srgbClr val="002060"/>
                </a:solidFill>
                <a:latin typeface="標楷體" panose="03000509000000000000" pitchFamily="65" charset="-120"/>
                <a:ea typeface="標楷體" panose="03000509000000000000" pitchFamily="65" charset="-120"/>
              </a:rPr>
              <a:t>此一運動</a:t>
            </a:r>
            <a:r>
              <a:rPr lang="zh-TW" altLang="zh-TW" sz="8800" b="1" dirty="0">
                <a:solidFill>
                  <a:srgbClr val="00206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4162061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r>
              <a:rPr lang="en-US" altLang="zh-TW" sz="5400" b="1" dirty="0" smtClean="0">
                <a:solidFill>
                  <a:srgbClr val="002060"/>
                </a:solidFill>
                <a:latin typeface="標楷體" panose="03000509000000000000" pitchFamily="65" charset="-120"/>
                <a:ea typeface="標楷體" panose="03000509000000000000" pitchFamily="65" charset="-120"/>
              </a:rPr>
              <a:t/>
            </a:r>
            <a:br>
              <a:rPr lang="en-US" altLang="zh-TW" sz="5400" b="1" dirty="0" smtClean="0">
                <a:solidFill>
                  <a:srgbClr val="002060"/>
                </a:solidFill>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TW" altLang="en-US" sz="5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矩形 2"/>
          <p:cNvSpPr/>
          <p:nvPr/>
        </p:nvSpPr>
        <p:spPr>
          <a:xfrm>
            <a:off x="0" y="0"/>
            <a:ext cx="9144000" cy="6740307"/>
          </a:xfrm>
          <a:prstGeom prst="rect">
            <a:avLst/>
          </a:prstGeom>
        </p:spPr>
        <p:txBody>
          <a:bodyPr wrap="square">
            <a:spAutoFit/>
          </a:bodyPr>
          <a:lstStyle/>
          <a:p>
            <a:endParaRPr lang="en-US" altLang="zh-TW" sz="5400" b="1" dirty="0" smtClean="0">
              <a:solidFill>
                <a:srgbClr val="002060"/>
              </a:solidFill>
              <a:latin typeface="標楷體" panose="03000509000000000000" pitchFamily="65" charset="-120"/>
              <a:ea typeface="標楷體" panose="03000509000000000000" pitchFamily="65" charset="-120"/>
            </a:endParaRPr>
          </a:p>
          <a:p>
            <a:r>
              <a:rPr lang="zh-TW" altLang="zh-TW" sz="5400" b="1" dirty="0" smtClean="0">
                <a:solidFill>
                  <a:srgbClr val="002060"/>
                </a:solidFill>
                <a:latin typeface="標楷體" panose="03000509000000000000" pitchFamily="65" charset="-120"/>
                <a:ea typeface="標楷體" panose="03000509000000000000" pitchFamily="65" charset="-120"/>
              </a:rPr>
              <a:t>只要</a:t>
            </a:r>
            <a:r>
              <a:rPr lang="zh-TW" altLang="zh-TW" sz="5400" b="1" dirty="0">
                <a:solidFill>
                  <a:srgbClr val="002060"/>
                </a:solidFill>
                <a:latin typeface="標楷體" panose="03000509000000000000" pitchFamily="65" charset="-120"/>
                <a:ea typeface="標楷體" panose="03000509000000000000" pitchFamily="65" charset="-120"/>
              </a:rPr>
              <a:t>有興趣，任何人都可以參加。</a:t>
            </a:r>
            <a:endParaRPr lang="en-US" altLang="zh-TW" sz="5400" b="1" dirty="0">
              <a:solidFill>
                <a:srgbClr val="002060"/>
              </a:solidFill>
              <a:latin typeface="標楷體" panose="03000509000000000000" pitchFamily="65" charset="-120"/>
              <a:ea typeface="標楷體" panose="03000509000000000000" pitchFamily="65" charset="-120"/>
            </a:endParaRPr>
          </a:p>
          <a:p>
            <a:endParaRPr lang="en-US" altLang="zh-TW" sz="5400" b="1" dirty="0">
              <a:solidFill>
                <a:srgbClr val="002060"/>
              </a:solidFill>
              <a:latin typeface="標楷體" panose="03000509000000000000" pitchFamily="65" charset="-120"/>
              <a:ea typeface="標楷體" panose="03000509000000000000" pitchFamily="65" charset="-120"/>
            </a:endParaRPr>
          </a:p>
          <a:p>
            <a:r>
              <a:rPr lang="zh-TW" altLang="zh-TW" sz="5400" b="1" dirty="0">
                <a:solidFill>
                  <a:srgbClr val="002060"/>
                </a:solidFill>
                <a:latin typeface="標楷體" panose="03000509000000000000" pitchFamily="65" charset="-120"/>
                <a:ea typeface="標楷體" panose="03000509000000000000" pitchFamily="65" charset="-120"/>
              </a:rPr>
              <a:t>我們特別邀請有移民經驗的</a:t>
            </a:r>
            <a:r>
              <a:rPr lang="zh-TW" altLang="zh-TW" sz="5400" b="1" dirty="0" smtClean="0">
                <a:solidFill>
                  <a:srgbClr val="002060"/>
                </a:solidFill>
                <a:latin typeface="標楷體" panose="03000509000000000000" pitchFamily="65" charset="-120"/>
                <a:ea typeface="標楷體" panose="03000509000000000000" pitchFamily="65" charset="-120"/>
              </a:rPr>
              <a:t>人</a:t>
            </a:r>
            <a:endParaRPr lang="en-US" altLang="zh-TW" sz="5400" b="1" dirty="0">
              <a:solidFill>
                <a:srgbClr val="002060"/>
              </a:solidFill>
              <a:latin typeface="標楷體" panose="03000509000000000000" pitchFamily="65" charset="-120"/>
              <a:ea typeface="標楷體" panose="03000509000000000000" pitchFamily="65" charset="-120"/>
            </a:endParaRPr>
          </a:p>
          <a:p>
            <a:r>
              <a:rPr lang="zh-TW" altLang="zh-TW" sz="5400" b="1" dirty="0">
                <a:solidFill>
                  <a:srgbClr val="002060"/>
                </a:solidFill>
                <a:latin typeface="標楷體" panose="03000509000000000000" pitchFamily="65" charset="-120"/>
                <a:ea typeface="標楷體" panose="03000509000000000000" pitchFamily="65" charset="-120"/>
              </a:rPr>
              <a:t>，</a:t>
            </a:r>
            <a:r>
              <a:rPr lang="zh-TW" altLang="zh-TW" sz="5400" b="1" dirty="0" smtClean="0">
                <a:solidFill>
                  <a:srgbClr val="002060"/>
                </a:solidFill>
                <a:latin typeface="標楷體" panose="03000509000000000000" pitchFamily="65" charset="-120"/>
                <a:ea typeface="標楷體" panose="03000509000000000000" pitchFamily="65" charset="-120"/>
              </a:rPr>
              <a:t>他們</a:t>
            </a:r>
            <a:r>
              <a:rPr lang="zh-TW" altLang="zh-TW" sz="5400" b="1" dirty="0">
                <a:solidFill>
                  <a:srgbClr val="002060"/>
                </a:solidFill>
                <a:latin typeface="標楷體" panose="03000509000000000000" pitchFamily="65" charset="-120"/>
                <a:ea typeface="標楷體" panose="03000509000000000000" pitchFamily="65" charset="-120"/>
              </a:rPr>
              <a:t>可以來分享他們的</a:t>
            </a:r>
            <a:r>
              <a:rPr lang="zh-TW" altLang="zh-TW" sz="5400" b="1" dirty="0" smtClean="0">
                <a:solidFill>
                  <a:srgbClr val="002060"/>
                </a:solidFill>
                <a:latin typeface="標楷體" panose="03000509000000000000" pitchFamily="65" charset="-120"/>
                <a:ea typeface="標楷體" panose="03000509000000000000" pitchFamily="65" charset="-120"/>
              </a:rPr>
              <a:t>旅程</a:t>
            </a:r>
            <a:endParaRPr lang="en-US" altLang="zh-TW" sz="5400" b="1" dirty="0">
              <a:solidFill>
                <a:srgbClr val="002060"/>
              </a:solidFill>
              <a:latin typeface="標楷體" panose="03000509000000000000" pitchFamily="65" charset="-120"/>
              <a:ea typeface="標楷體" panose="03000509000000000000" pitchFamily="65" charset="-120"/>
            </a:endParaRPr>
          </a:p>
          <a:p>
            <a:r>
              <a:rPr lang="zh-TW" altLang="zh-TW" sz="5400" b="1" dirty="0">
                <a:solidFill>
                  <a:srgbClr val="002060"/>
                </a:solidFill>
                <a:latin typeface="標楷體" panose="03000509000000000000" pitchFamily="65" charset="-120"/>
                <a:ea typeface="標楷體" panose="03000509000000000000" pitchFamily="65" charset="-120"/>
              </a:rPr>
              <a:t>，</a:t>
            </a:r>
            <a:r>
              <a:rPr lang="zh-TW" altLang="zh-TW" sz="5400" b="1" dirty="0" smtClean="0">
                <a:solidFill>
                  <a:srgbClr val="002060"/>
                </a:solidFill>
                <a:latin typeface="標楷體" panose="03000509000000000000" pitchFamily="65" charset="-120"/>
                <a:ea typeface="標楷體" panose="03000509000000000000" pitchFamily="65" charset="-120"/>
              </a:rPr>
              <a:t>不論</a:t>
            </a:r>
            <a:r>
              <a:rPr lang="zh-TW" altLang="zh-TW" sz="5400" b="1" dirty="0">
                <a:solidFill>
                  <a:srgbClr val="002060"/>
                </a:solidFill>
                <a:latin typeface="標楷體" panose="03000509000000000000" pitchFamily="65" charset="-120"/>
                <a:ea typeface="標楷體" panose="03000509000000000000" pitchFamily="65" charset="-120"/>
              </a:rPr>
              <a:t>他們是移民或是受到移居影響的社群</a:t>
            </a:r>
            <a:r>
              <a:rPr lang="zh-TW" altLang="zh-TW" sz="5400" b="1" dirty="0" smtClean="0">
                <a:solidFill>
                  <a:srgbClr val="002060"/>
                </a:solidFill>
                <a:latin typeface="標楷體" panose="03000509000000000000" pitchFamily="65" charset="-120"/>
                <a:ea typeface="標楷體" panose="03000509000000000000" pitchFamily="65" charset="-120"/>
              </a:rPr>
              <a:t>。</a:t>
            </a:r>
            <a:endParaRPr lang="zh-TW" altLang="zh-TW" sz="5400" b="1"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42305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nSpc>
                <a:spcPts val="12000"/>
              </a:lnSpc>
              <a:spcBef>
                <a:spcPts val="0"/>
              </a:spcBef>
            </a:pP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endParaRPr lang="zh-TW" altLang="en-US" sz="8000" b="1" dirty="0">
              <a:solidFill>
                <a:schemeClr val="bg1"/>
              </a:solidFill>
              <a:latin typeface="標楷體" panose="03000509000000000000" pitchFamily="65" charset="-120"/>
              <a:ea typeface="標楷體" panose="03000509000000000000" pitchFamily="65" charset="-120"/>
            </a:endParaRPr>
          </a:p>
        </p:txBody>
      </p:sp>
      <p:sp>
        <p:nvSpPr>
          <p:cNvPr id="5" name="矩形 4"/>
          <p:cNvSpPr/>
          <p:nvPr/>
        </p:nvSpPr>
        <p:spPr>
          <a:xfrm>
            <a:off x="0" y="0"/>
            <a:ext cx="9208008" cy="1446550"/>
          </a:xfrm>
          <a:prstGeom prst="rect">
            <a:avLst/>
          </a:prstGeom>
        </p:spPr>
        <p:txBody>
          <a:bodyPr wrap="square">
            <a:spAutoFit/>
          </a:bodyPr>
          <a:lstStyle/>
          <a:p>
            <a:pPr algn="ctr"/>
            <a:r>
              <a:rPr lang="en-US" altLang="zh-TW" sz="8800" b="1" dirty="0" smtClean="0">
                <a:solidFill>
                  <a:srgbClr val="002060"/>
                </a:solidFill>
                <a:latin typeface="標楷體" panose="03000509000000000000" pitchFamily="65" charset="-120"/>
                <a:ea typeface="標楷體" panose="03000509000000000000" pitchFamily="65" charset="-120"/>
              </a:rPr>
              <a:t> </a:t>
            </a:r>
            <a:endParaRPr lang="zh-TW" altLang="zh-TW" sz="8800" b="1"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1" y="527227"/>
            <a:ext cx="9144001" cy="6863417"/>
          </a:xfrm>
          <a:prstGeom prst="rect">
            <a:avLst/>
          </a:prstGeom>
        </p:spPr>
        <p:txBody>
          <a:bodyPr wrap="square">
            <a:spAutoFit/>
          </a:bodyPr>
          <a:lstStyle/>
          <a:p>
            <a:pPr algn="ctr"/>
            <a:endParaRPr lang="en-US" altLang="zh-TW" sz="8800" b="1" dirty="0" smtClean="0">
              <a:solidFill>
                <a:srgbClr val="002060"/>
              </a:solidFill>
              <a:latin typeface="標楷體" panose="03000509000000000000" pitchFamily="65" charset="-120"/>
              <a:ea typeface="標楷體" panose="03000509000000000000" pitchFamily="65" charset="-120"/>
            </a:endParaRPr>
          </a:p>
          <a:p>
            <a:pPr algn="ctr"/>
            <a:r>
              <a:rPr lang="zh-TW" altLang="zh-TW" sz="8800" b="1" dirty="0" smtClean="0">
                <a:solidFill>
                  <a:srgbClr val="002060"/>
                </a:solidFill>
                <a:latin typeface="標楷體" panose="03000509000000000000" pitchFamily="65" charset="-120"/>
                <a:ea typeface="標楷體" panose="03000509000000000000" pitchFamily="65" charset="-120"/>
              </a:rPr>
              <a:t>九</a:t>
            </a:r>
            <a:r>
              <a:rPr lang="zh-TW" altLang="zh-TW" sz="8800" b="1" dirty="0">
                <a:solidFill>
                  <a:srgbClr val="002060"/>
                </a:solidFill>
                <a:latin typeface="標楷體" panose="03000509000000000000" pitchFamily="65" charset="-120"/>
                <a:ea typeface="標楷體" panose="03000509000000000000" pitchFamily="65" charset="-120"/>
              </a:rPr>
              <a:t>、我</a:t>
            </a:r>
            <a:r>
              <a:rPr lang="zh-TW" altLang="zh-TW" sz="8800" b="1" dirty="0" smtClean="0">
                <a:solidFill>
                  <a:srgbClr val="002060"/>
                </a:solidFill>
                <a:latin typeface="標楷體" panose="03000509000000000000" pitchFamily="65" charset="-120"/>
                <a:ea typeface="標楷體" panose="03000509000000000000" pitchFamily="65" charset="-120"/>
              </a:rPr>
              <a:t>為什麼</a:t>
            </a:r>
            <a:endParaRPr lang="en-US" altLang="zh-TW" sz="8800" b="1" dirty="0" smtClean="0">
              <a:solidFill>
                <a:srgbClr val="002060"/>
              </a:solidFill>
              <a:latin typeface="標楷體" panose="03000509000000000000" pitchFamily="65" charset="-120"/>
              <a:ea typeface="標楷體" panose="03000509000000000000" pitchFamily="65" charset="-120"/>
            </a:endParaRPr>
          </a:p>
          <a:p>
            <a:pPr algn="ctr"/>
            <a:r>
              <a:rPr lang="zh-TW" altLang="zh-TW" sz="8800" b="1" dirty="0" smtClean="0">
                <a:solidFill>
                  <a:srgbClr val="002060"/>
                </a:solidFill>
                <a:latin typeface="標楷體" panose="03000509000000000000" pitchFamily="65" charset="-120"/>
                <a:ea typeface="標楷體" panose="03000509000000000000" pitchFamily="65" charset="-120"/>
              </a:rPr>
              <a:t>應加入</a:t>
            </a:r>
            <a:r>
              <a:rPr lang="zh-TW" altLang="zh-TW" sz="8800" b="1" dirty="0">
                <a:solidFill>
                  <a:srgbClr val="002060"/>
                </a:solidFill>
                <a:latin typeface="標楷體" panose="03000509000000000000" pitchFamily="65" charset="-120"/>
                <a:ea typeface="標楷體" panose="03000509000000000000" pitchFamily="65" charset="-120"/>
              </a:rPr>
              <a:t>這</a:t>
            </a:r>
            <a:r>
              <a:rPr lang="zh-TW" altLang="zh-TW" sz="8800" b="1" dirty="0" smtClean="0">
                <a:solidFill>
                  <a:srgbClr val="002060"/>
                </a:solidFill>
                <a:latin typeface="標楷體" panose="03000509000000000000" pitchFamily="65" charset="-120"/>
                <a:ea typeface="標楷體" panose="03000509000000000000" pitchFamily="65" charset="-120"/>
              </a:rPr>
              <a:t>運動</a:t>
            </a:r>
            <a:endParaRPr lang="en-US" altLang="zh-TW" sz="8800" b="1" dirty="0" smtClean="0">
              <a:solidFill>
                <a:srgbClr val="002060"/>
              </a:solidFill>
              <a:latin typeface="標楷體" panose="03000509000000000000" pitchFamily="65" charset="-120"/>
              <a:ea typeface="標楷體" panose="03000509000000000000" pitchFamily="65" charset="-120"/>
            </a:endParaRPr>
          </a:p>
          <a:p>
            <a:pPr algn="ctr"/>
            <a:r>
              <a:rPr lang="zh-TW" altLang="zh-TW" sz="8800" b="1" dirty="0" smtClean="0">
                <a:solidFill>
                  <a:srgbClr val="002060"/>
                </a:solidFill>
                <a:latin typeface="標楷體" panose="03000509000000000000" pitchFamily="65" charset="-120"/>
                <a:ea typeface="標楷體" panose="03000509000000000000" pitchFamily="65" charset="-120"/>
              </a:rPr>
              <a:t>？</a:t>
            </a:r>
            <a:endParaRPr lang="en-US" altLang="zh-TW" sz="8800" b="1" dirty="0" smtClean="0">
              <a:solidFill>
                <a:srgbClr val="002060"/>
              </a:solidFill>
              <a:latin typeface="標楷體" panose="03000509000000000000" pitchFamily="65" charset="-120"/>
              <a:ea typeface="標楷體" panose="03000509000000000000" pitchFamily="65" charset="-120"/>
            </a:endParaRPr>
          </a:p>
          <a:p>
            <a:pPr algn="ctr"/>
            <a:endParaRPr lang="zh-TW" altLang="zh-TW" sz="8800" b="1"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59035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r>
              <a:rPr lang="zh-TW" altLang="en-US" sz="9600" b="1" dirty="0" smtClean="0">
                <a:solidFill>
                  <a:srgbClr val="002060"/>
                </a:solidFill>
                <a:latin typeface="標楷體" panose="03000509000000000000" pitchFamily="65" charset="-120"/>
                <a:ea typeface="標楷體" panose="03000509000000000000" pitchFamily="65" charset="-120"/>
              </a:rPr>
              <a:t>答問篇</a:t>
            </a:r>
            <a:r>
              <a:rPr lang="en-US" altLang="zh-TW" sz="9600" b="1" dirty="0" smtClean="0">
                <a:solidFill>
                  <a:schemeClr val="bg1"/>
                </a:solidFill>
                <a:latin typeface="標楷體" panose="03000509000000000000" pitchFamily="65" charset="-120"/>
                <a:ea typeface="標楷體" panose="03000509000000000000" pitchFamily="65" charset="-120"/>
              </a:rPr>
              <a:t/>
            </a:r>
            <a:br>
              <a:rPr lang="en-US" altLang="zh-TW" sz="9600" b="1" dirty="0" smtClean="0">
                <a:solidFill>
                  <a:schemeClr val="bg1"/>
                </a:solidFill>
                <a:latin typeface="標楷體" panose="03000509000000000000" pitchFamily="65" charset="-120"/>
                <a:ea typeface="標楷體" panose="03000509000000000000" pitchFamily="65" charset="-120"/>
              </a:rPr>
            </a:br>
            <a:r>
              <a:rPr lang="en-US" altLang="zh-TW" sz="9600" b="1" dirty="0">
                <a:solidFill>
                  <a:schemeClr val="bg1"/>
                </a:solidFill>
                <a:latin typeface="標楷體" panose="03000509000000000000" pitchFamily="65" charset="-120"/>
                <a:ea typeface="標楷體" panose="03000509000000000000" pitchFamily="65" charset="-120"/>
              </a:rPr>
              <a:t/>
            </a:r>
            <a:br>
              <a:rPr lang="en-US" altLang="zh-TW" sz="9600" b="1" dirty="0">
                <a:solidFill>
                  <a:schemeClr val="bg1"/>
                </a:solidFill>
                <a:latin typeface="標楷體" panose="03000509000000000000" pitchFamily="65" charset="-120"/>
                <a:ea typeface="標楷體" panose="03000509000000000000" pitchFamily="65" charset="-120"/>
              </a:rPr>
            </a:br>
            <a:endParaRPr lang="zh-TW" altLang="en-US" sz="96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14388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r>
              <a:rPr lang="en-US" altLang="zh-TW" sz="5400" b="1" dirty="0" smtClean="0">
                <a:solidFill>
                  <a:srgbClr val="002060"/>
                </a:solidFill>
                <a:latin typeface="標楷體" panose="03000509000000000000" pitchFamily="65" charset="-120"/>
                <a:ea typeface="標楷體" panose="03000509000000000000" pitchFamily="65" charset="-120"/>
              </a:rPr>
              <a:t/>
            </a:r>
            <a:br>
              <a:rPr lang="en-US" altLang="zh-TW" sz="5400" b="1" dirty="0" smtClean="0">
                <a:solidFill>
                  <a:srgbClr val="002060"/>
                </a:solidFill>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TW" altLang="en-US" sz="5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4" name="矩形 3"/>
          <p:cNvSpPr/>
          <p:nvPr/>
        </p:nvSpPr>
        <p:spPr>
          <a:xfrm>
            <a:off x="73152" y="-103941"/>
            <a:ext cx="9143999" cy="6863417"/>
          </a:xfrm>
          <a:prstGeom prst="rect">
            <a:avLst/>
          </a:prstGeom>
        </p:spPr>
        <p:txBody>
          <a:bodyPr wrap="square">
            <a:spAutoFit/>
          </a:bodyPr>
          <a:lstStyle/>
          <a:p>
            <a:r>
              <a:rPr lang="zh-TW" altLang="zh-TW" sz="4400" b="1" dirty="0">
                <a:solidFill>
                  <a:srgbClr val="002060"/>
                </a:solidFill>
                <a:latin typeface="標楷體" panose="03000509000000000000" pitchFamily="65" charset="-120"/>
                <a:ea typeface="標楷體" panose="03000509000000000000" pitchFamily="65" charset="-120"/>
              </a:rPr>
              <a:t>如果你熱心於移民問題，</a:t>
            </a:r>
            <a:endParaRPr lang="en-US" altLang="zh-TW" sz="4400" b="1" dirty="0">
              <a:solidFill>
                <a:srgbClr val="002060"/>
              </a:solidFill>
              <a:latin typeface="標楷體" panose="03000509000000000000" pitchFamily="65" charset="-120"/>
              <a:ea typeface="標楷體" panose="03000509000000000000" pitchFamily="65" charset="-120"/>
            </a:endParaRPr>
          </a:p>
          <a:p>
            <a:r>
              <a:rPr lang="zh-TW" altLang="zh-TW" sz="4400" b="1" dirty="0">
                <a:solidFill>
                  <a:srgbClr val="002060"/>
                </a:solidFill>
                <a:latin typeface="標楷體" panose="03000509000000000000" pitchFamily="65" charset="-120"/>
                <a:ea typeface="標楷體" panose="03000509000000000000" pitchFamily="65" charset="-120"/>
              </a:rPr>
              <a:t>也關心這世界的現況，</a:t>
            </a:r>
            <a:endParaRPr lang="en-US" altLang="zh-TW" sz="4400" b="1" dirty="0">
              <a:solidFill>
                <a:srgbClr val="002060"/>
              </a:solidFill>
              <a:latin typeface="標楷體" panose="03000509000000000000" pitchFamily="65" charset="-120"/>
              <a:ea typeface="標楷體" panose="03000509000000000000" pitchFamily="65" charset="-120"/>
            </a:endParaRPr>
          </a:p>
          <a:p>
            <a:r>
              <a:rPr lang="zh-TW" altLang="zh-TW" sz="4400" b="1" dirty="0">
                <a:solidFill>
                  <a:srgbClr val="002060"/>
                </a:solidFill>
                <a:latin typeface="標楷體" panose="03000509000000000000" pitchFamily="65" charset="-120"/>
                <a:ea typeface="標楷體" panose="03000509000000000000" pitchFamily="65" charset="-120"/>
              </a:rPr>
              <a:t>那麼這就是你可以參與的運動</a:t>
            </a:r>
            <a:r>
              <a:rPr lang="zh-TW" altLang="en-US" sz="4400" b="1" dirty="0">
                <a:solidFill>
                  <a:srgbClr val="002060"/>
                </a:solidFill>
                <a:latin typeface="標楷體" panose="03000509000000000000" pitchFamily="65" charset="-120"/>
                <a:ea typeface="標楷體" panose="03000509000000000000" pitchFamily="65" charset="-120"/>
              </a:rPr>
              <a:t>，</a:t>
            </a:r>
            <a:endParaRPr lang="en-US" altLang="zh-TW" sz="4400" b="1" dirty="0">
              <a:solidFill>
                <a:srgbClr val="002060"/>
              </a:solidFill>
              <a:latin typeface="標楷體" panose="03000509000000000000" pitchFamily="65" charset="-120"/>
              <a:ea typeface="標楷體" panose="03000509000000000000" pitchFamily="65" charset="-120"/>
            </a:endParaRPr>
          </a:p>
          <a:p>
            <a:r>
              <a:rPr lang="zh-TW" altLang="zh-TW" sz="4400" b="1" dirty="0">
                <a:solidFill>
                  <a:srgbClr val="002060"/>
                </a:solidFill>
                <a:latin typeface="標楷體" panose="03000509000000000000" pitchFamily="65" charset="-120"/>
                <a:ea typeface="標楷體" panose="03000509000000000000" pitchFamily="65" charset="-120"/>
              </a:rPr>
              <a:t>在這裡，你能從各個層次來改變</a:t>
            </a:r>
            <a:r>
              <a:rPr lang="zh-TW" altLang="zh-TW" sz="4400" b="1" dirty="0" smtClean="0">
                <a:solidFill>
                  <a:srgbClr val="002060"/>
                </a:solidFill>
                <a:latin typeface="標楷體" panose="03000509000000000000" pitchFamily="65" charset="-120"/>
                <a:ea typeface="標楷體" panose="03000509000000000000" pitchFamily="65" charset="-120"/>
              </a:rPr>
              <a:t>世界</a:t>
            </a:r>
            <a:endParaRPr lang="en-US" altLang="zh-TW" sz="4400" b="1" dirty="0" smtClean="0">
              <a:solidFill>
                <a:srgbClr val="002060"/>
              </a:solidFill>
              <a:latin typeface="標楷體" panose="03000509000000000000" pitchFamily="65" charset="-120"/>
              <a:ea typeface="標楷體" panose="03000509000000000000" pitchFamily="65" charset="-120"/>
            </a:endParaRPr>
          </a:p>
          <a:p>
            <a:r>
              <a:rPr lang="zh-TW" altLang="zh-TW" sz="4400" b="1" dirty="0" smtClean="0">
                <a:solidFill>
                  <a:srgbClr val="002060"/>
                </a:solidFill>
                <a:latin typeface="標楷體" panose="03000509000000000000" pitchFamily="65" charset="-120"/>
                <a:ea typeface="標楷體" panose="03000509000000000000" pitchFamily="65" charset="-120"/>
              </a:rPr>
              <a:t>。</a:t>
            </a:r>
            <a:endParaRPr lang="en-US" altLang="zh-TW" sz="4400" b="1" dirty="0">
              <a:solidFill>
                <a:srgbClr val="002060"/>
              </a:solidFill>
              <a:latin typeface="標楷體" panose="03000509000000000000" pitchFamily="65" charset="-120"/>
              <a:ea typeface="標楷體" panose="03000509000000000000" pitchFamily="65" charset="-120"/>
            </a:endParaRPr>
          </a:p>
          <a:p>
            <a:r>
              <a:rPr lang="zh-TW" altLang="zh-TW" sz="4400" b="1" dirty="0">
                <a:solidFill>
                  <a:srgbClr val="002060"/>
                </a:solidFill>
                <a:latin typeface="標楷體" panose="03000509000000000000" pitchFamily="65" charset="-120"/>
                <a:ea typeface="標楷體" panose="03000509000000000000" pitchFamily="65" charset="-120"/>
              </a:rPr>
              <a:t>你可以利用這個機會分享你自己所有的一些才能，</a:t>
            </a:r>
            <a:endParaRPr lang="en-US" altLang="zh-TW" sz="4400" b="1" dirty="0">
              <a:solidFill>
                <a:srgbClr val="002060"/>
              </a:solidFill>
              <a:latin typeface="標楷體" panose="03000509000000000000" pitchFamily="65" charset="-120"/>
              <a:ea typeface="標楷體" panose="03000509000000000000" pitchFamily="65" charset="-120"/>
            </a:endParaRPr>
          </a:p>
          <a:p>
            <a:r>
              <a:rPr lang="zh-TW" altLang="zh-TW" sz="4400" b="1" dirty="0">
                <a:solidFill>
                  <a:srgbClr val="002060"/>
                </a:solidFill>
                <a:latin typeface="標楷體" panose="03000509000000000000" pitchFamily="65" charset="-120"/>
                <a:ea typeface="標楷體" panose="03000509000000000000" pitchFamily="65" charset="-120"/>
              </a:rPr>
              <a:t>也在友誼中貢獻出這能力，</a:t>
            </a:r>
            <a:endParaRPr lang="en-US" altLang="zh-TW" sz="4400" b="1" dirty="0">
              <a:solidFill>
                <a:srgbClr val="002060"/>
              </a:solidFill>
              <a:latin typeface="標楷體" panose="03000509000000000000" pitchFamily="65" charset="-120"/>
              <a:ea typeface="標楷體" panose="03000509000000000000" pitchFamily="65" charset="-120"/>
            </a:endParaRPr>
          </a:p>
          <a:p>
            <a:r>
              <a:rPr lang="zh-TW" altLang="zh-TW" sz="4400" b="1" dirty="0">
                <a:solidFill>
                  <a:srgbClr val="002060"/>
                </a:solidFill>
                <a:latin typeface="標楷體" panose="03000509000000000000" pitchFamily="65" charset="-120"/>
                <a:ea typeface="標楷體" panose="03000509000000000000" pitchFamily="65" charset="-120"/>
              </a:rPr>
              <a:t>來交換他人的友誼，</a:t>
            </a:r>
            <a:endParaRPr lang="en-US" altLang="zh-TW" sz="4400" b="1" dirty="0">
              <a:solidFill>
                <a:srgbClr val="002060"/>
              </a:solidFill>
              <a:latin typeface="標楷體" panose="03000509000000000000" pitchFamily="65" charset="-120"/>
              <a:ea typeface="標楷體" panose="03000509000000000000" pitchFamily="65" charset="-120"/>
            </a:endParaRPr>
          </a:p>
          <a:p>
            <a:r>
              <a:rPr lang="zh-TW" altLang="zh-TW" sz="4400" b="1" dirty="0">
                <a:solidFill>
                  <a:srgbClr val="002060"/>
                </a:solidFill>
                <a:latin typeface="標楷體" panose="03000509000000000000" pitchFamily="65" charset="-120"/>
                <a:ea typeface="標楷體" panose="03000509000000000000" pitchFamily="65" charset="-120"/>
              </a:rPr>
              <a:t>並走上發現的旅程。</a:t>
            </a:r>
          </a:p>
        </p:txBody>
      </p:sp>
    </p:spTree>
    <p:extLst>
      <p:ext uri="{BB962C8B-B14F-4D97-AF65-F5344CB8AC3E}">
        <p14:creationId xmlns:p14="http://schemas.microsoft.com/office/powerpoint/2010/main" val="2190861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nSpc>
                <a:spcPts val="12000"/>
              </a:lnSpc>
              <a:spcBef>
                <a:spcPts val="0"/>
              </a:spcBef>
            </a:pP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endParaRPr lang="zh-TW" altLang="en-US" sz="8000" b="1" dirty="0">
              <a:solidFill>
                <a:schemeClr val="bg1"/>
              </a:solidFill>
              <a:latin typeface="標楷體" panose="03000509000000000000" pitchFamily="65" charset="-120"/>
              <a:ea typeface="標楷體" panose="03000509000000000000" pitchFamily="65" charset="-120"/>
            </a:endParaRPr>
          </a:p>
        </p:txBody>
      </p:sp>
      <p:sp>
        <p:nvSpPr>
          <p:cNvPr id="5" name="矩形 4"/>
          <p:cNvSpPr/>
          <p:nvPr/>
        </p:nvSpPr>
        <p:spPr>
          <a:xfrm>
            <a:off x="0" y="0"/>
            <a:ext cx="9208008" cy="1446550"/>
          </a:xfrm>
          <a:prstGeom prst="rect">
            <a:avLst/>
          </a:prstGeom>
        </p:spPr>
        <p:txBody>
          <a:bodyPr wrap="square">
            <a:spAutoFit/>
          </a:bodyPr>
          <a:lstStyle/>
          <a:p>
            <a:pPr algn="ctr"/>
            <a:r>
              <a:rPr lang="en-US" altLang="zh-TW" sz="8800" b="1" dirty="0" smtClean="0">
                <a:solidFill>
                  <a:srgbClr val="002060"/>
                </a:solidFill>
                <a:latin typeface="標楷體" panose="03000509000000000000" pitchFamily="65" charset="-120"/>
                <a:ea typeface="標楷體" panose="03000509000000000000" pitchFamily="65" charset="-120"/>
              </a:rPr>
              <a:t> </a:t>
            </a:r>
            <a:endParaRPr lang="zh-TW" altLang="zh-TW" sz="8800" b="1"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1" y="527227"/>
            <a:ext cx="9144001" cy="2800767"/>
          </a:xfrm>
          <a:prstGeom prst="rect">
            <a:avLst/>
          </a:prstGeom>
        </p:spPr>
        <p:txBody>
          <a:bodyPr wrap="square">
            <a:spAutoFit/>
          </a:bodyPr>
          <a:lstStyle/>
          <a:p>
            <a:pPr algn="ctr"/>
            <a:endParaRPr lang="en-US" altLang="zh-TW" sz="8800" b="1" dirty="0" smtClean="0">
              <a:solidFill>
                <a:srgbClr val="002060"/>
              </a:solidFill>
              <a:latin typeface="標楷體" panose="03000509000000000000" pitchFamily="65" charset="-120"/>
              <a:ea typeface="標楷體" panose="03000509000000000000" pitchFamily="65" charset="-120"/>
            </a:endParaRPr>
          </a:p>
          <a:p>
            <a:pPr algn="ctr"/>
            <a:endParaRPr lang="zh-TW" altLang="zh-TW" sz="8800" b="1" dirty="0">
              <a:solidFill>
                <a:srgbClr val="002060"/>
              </a:solidFill>
              <a:latin typeface="標楷體" panose="03000509000000000000" pitchFamily="65" charset="-120"/>
              <a:ea typeface="標楷體" panose="03000509000000000000" pitchFamily="65" charset="-120"/>
            </a:endParaRPr>
          </a:p>
        </p:txBody>
      </p:sp>
      <p:sp>
        <p:nvSpPr>
          <p:cNvPr id="4" name="矩形 3"/>
          <p:cNvSpPr/>
          <p:nvPr/>
        </p:nvSpPr>
        <p:spPr>
          <a:xfrm>
            <a:off x="-128017" y="1911567"/>
            <a:ext cx="9144001" cy="2800767"/>
          </a:xfrm>
          <a:prstGeom prst="rect">
            <a:avLst/>
          </a:prstGeom>
        </p:spPr>
        <p:txBody>
          <a:bodyPr wrap="square">
            <a:spAutoFit/>
          </a:bodyPr>
          <a:lstStyle/>
          <a:p>
            <a:pPr algn="ctr"/>
            <a:r>
              <a:rPr lang="zh-TW" altLang="zh-TW" sz="8800" b="1" dirty="0">
                <a:solidFill>
                  <a:srgbClr val="002060"/>
                </a:solidFill>
                <a:latin typeface="標楷體" panose="03000509000000000000" pitchFamily="65" charset="-120"/>
                <a:ea typeface="標楷體" panose="03000509000000000000" pitchFamily="65" charset="-120"/>
              </a:rPr>
              <a:t>十、我如何</a:t>
            </a:r>
            <a:r>
              <a:rPr lang="zh-TW" altLang="zh-TW" sz="8800" b="1" dirty="0" smtClean="0">
                <a:solidFill>
                  <a:srgbClr val="002060"/>
                </a:solidFill>
                <a:latin typeface="標楷體" panose="03000509000000000000" pitchFamily="65" charset="-120"/>
                <a:ea typeface="標楷體" panose="03000509000000000000" pitchFamily="65" charset="-120"/>
              </a:rPr>
              <a:t>改變</a:t>
            </a:r>
            <a:endParaRPr lang="en-US" altLang="zh-TW" sz="8800" b="1" dirty="0" smtClean="0">
              <a:solidFill>
                <a:srgbClr val="002060"/>
              </a:solidFill>
              <a:latin typeface="標楷體" panose="03000509000000000000" pitchFamily="65" charset="-120"/>
              <a:ea typeface="標楷體" panose="03000509000000000000" pitchFamily="65" charset="-120"/>
            </a:endParaRPr>
          </a:p>
          <a:p>
            <a:pPr algn="ctr"/>
            <a:r>
              <a:rPr lang="zh-TW" altLang="en-US" sz="8800" b="1" dirty="0" smtClean="0">
                <a:solidFill>
                  <a:srgbClr val="002060"/>
                </a:solidFill>
                <a:latin typeface="標楷體" panose="03000509000000000000" pitchFamily="65" charset="-120"/>
                <a:ea typeface="標楷體" panose="03000509000000000000" pitchFamily="65" charset="-120"/>
              </a:rPr>
              <a:t>　　 </a:t>
            </a:r>
            <a:r>
              <a:rPr lang="zh-TW" altLang="zh-TW" sz="8800" b="1" dirty="0" smtClean="0">
                <a:solidFill>
                  <a:srgbClr val="002060"/>
                </a:solidFill>
                <a:latin typeface="標楷體" panose="03000509000000000000" pitchFamily="65" charset="-120"/>
                <a:ea typeface="標楷體" panose="03000509000000000000" pitchFamily="65" charset="-120"/>
              </a:rPr>
              <a:t>這世界呢？</a:t>
            </a:r>
            <a:endParaRPr lang="zh-TW" altLang="zh-TW" sz="8800" b="1"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37270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r>
              <a:rPr lang="en-US" altLang="zh-TW" sz="5400" b="1" dirty="0" smtClean="0">
                <a:solidFill>
                  <a:srgbClr val="002060"/>
                </a:solidFill>
                <a:latin typeface="標楷體" panose="03000509000000000000" pitchFamily="65" charset="-120"/>
                <a:ea typeface="標楷體" panose="03000509000000000000" pitchFamily="65" charset="-120"/>
              </a:rPr>
              <a:t/>
            </a:r>
            <a:br>
              <a:rPr lang="en-US" altLang="zh-TW" sz="5400" b="1" dirty="0" smtClean="0">
                <a:solidFill>
                  <a:srgbClr val="002060"/>
                </a:solidFill>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TW" altLang="en-US" sz="5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矩形 2"/>
          <p:cNvSpPr/>
          <p:nvPr/>
        </p:nvSpPr>
        <p:spPr>
          <a:xfrm>
            <a:off x="1" y="0"/>
            <a:ext cx="9034271" cy="6047809"/>
          </a:xfrm>
          <a:prstGeom prst="rect">
            <a:avLst/>
          </a:prstGeom>
        </p:spPr>
        <p:txBody>
          <a:bodyPr wrap="square">
            <a:spAutoFit/>
          </a:bodyPr>
          <a:lstStyle/>
          <a:p>
            <a:pPr marL="571500" indent="-571500">
              <a:buFont typeface="Arial" panose="020B0604020202020204" pitchFamily="34" charset="0"/>
              <a:buChar char="•"/>
            </a:pPr>
            <a:r>
              <a:rPr lang="zh-TW" altLang="zh-TW" sz="4300" b="1" dirty="0">
                <a:solidFill>
                  <a:srgbClr val="002060"/>
                </a:solidFill>
                <a:latin typeface="標楷體" panose="03000509000000000000" pitchFamily="65" charset="-120"/>
                <a:ea typeface="標楷體" panose="03000509000000000000" pitchFamily="65" charset="-120"/>
              </a:rPr>
              <a:t>你可以在你的社群中</a:t>
            </a:r>
            <a:r>
              <a:rPr lang="zh-TW" altLang="zh-TW" sz="4300" b="1" dirty="0" smtClean="0">
                <a:solidFill>
                  <a:srgbClr val="002060"/>
                </a:solidFill>
                <a:latin typeface="標楷體" panose="03000509000000000000" pitchFamily="65" charset="-120"/>
                <a:ea typeface="標楷體" panose="03000509000000000000" pitchFamily="65" charset="-120"/>
              </a:rPr>
              <a:t>籌辦</a:t>
            </a:r>
            <a:r>
              <a:rPr lang="en-US" altLang="zh-TW" sz="4300" b="1" dirty="0" smtClean="0">
                <a:solidFill>
                  <a:srgbClr val="002060"/>
                </a:solidFill>
                <a:latin typeface="標楷體" panose="03000509000000000000" pitchFamily="65" charset="-120"/>
                <a:ea typeface="標楷體" panose="03000509000000000000" pitchFamily="65" charset="-120"/>
              </a:rPr>
              <a:t> </a:t>
            </a:r>
            <a:r>
              <a:rPr lang="zh-TW" altLang="zh-TW" sz="4300" b="1" dirty="0" smtClean="0">
                <a:solidFill>
                  <a:srgbClr val="002060"/>
                </a:solidFill>
                <a:latin typeface="標楷體" panose="03000509000000000000" pitchFamily="65" charset="-120"/>
                <a:ea typeface="標楷體" panose="03000509000000000000" pitchFamily="65" charset="-120"/>
              </a:rPr>
              <a:t>一個</a:t>
            </a:r>
            <a:r>
              <a:rPr lang="zh-TW" altLang="zh-TW" sz="4300" b="1" dirty="0">
                <a:solidFill>
                  <a:srgbClr val="002060"/>
                </a:solidFill>
                <a:latin typeface="標楷體" panose="03000509000000000000" pitchFamily="65" charset="-120"/>
                <a:ea typeface="標楷體" panose="03000509000000000000" pitchFamily="65" charset="-120"/>
              </a:rPr>
              <a:t>大</a:t>
            </a:r>
            <a:r>
              <a:rPr lang="zh-TW" altLang="zh-TW" sz="4300" b="1" dirty="0" smtClean="0">
                <a:solidFill>
                  <a:srgbClr val="002060"/>
                </a:solidFill>
                <a:latin typeface="標楷體" panose="03000509000000000000" pitchFamily="65" charset="-120"/>
                <a:ea typeface="標楷體" panose="03000509000000000000" pitchFamily="65" charset="-120"/>
              </a:rPr>
              <a:t>活動。</a:t>
            </a:r>
            <a:endParaRPr lang="en-US" altLang="zh-TW" sz="4300" b="1" dirty="0">
              <a:solidFill>
                <a:srgbClr val="002060"/>
              </a:solidFill>
              <a:latin typeface="標楷體" panose="03000509000000000000" pitchFamily="65" charset="-120"/>
              <a:ea typeface="標楷體" panose="03000509000000000000" pitchFamily="65" charset="-120"/>
            </a:endParaRPr>
          </a:p>
          <a:p>
            <a:pPr marL="571500" indent="-571500">
              <a:buFont typeface="Arial" panose="020B0604020202020204" pitchFamily="34" charset="0"/>
              <a:buChar char="•"/>
            </a:pPr>
            <a:r>
              <a:rPr lang="zh-TW" altLang="zh-TW" sz="4300" b="1" dirty="0">
                <a:solidFill>
                  <a:srgbClr val="002060"/>
                </a:solidFill>
                <a:latin typeface="標楷體" panose="03000509000000000000" pitchFamily="65" charset="-120"/>
                <a:ea typeface="標楷體" panose="03000509000000000000" pitchFamily="65" charset="-120"/>
              </a:rPr>
              <a:t>你可以祈禱</a:t>
            </a:r>
            <a:r>
              <a:rPr lang="zh-TW" altLang="zh-TW" sz="4300" b="1" dirty="0" smtClean="0">
                <a:solidFill>
                  <a:srgbClr val="002060"/>
                </a:solidFill>
                <a:latin typeface="標楷體" panose="03000509000000000000" pitchFamily="65" charset="-120"/>
                <a:ea typeface="標楷體" panose="03000509000000000000" pitchFamily="65" charset="-120"/>
              </a:rPr>
              <a:t>。</a:t>
            </a:r>
            <a:endParaRPr lang="en-US" altLang="zh-TW" sz="4300" b="1" dirty="0">
              <a:solidFill>
                <a:srgbClr val="002060"/>
              </a:solidFill>
              <a:latin typeface="標楷體" panose="03000509000000000000" pitchFamily="65" charset="-120"/>
              <a:ea typeface="標楷體" panose="03000509000000000000" pitchFamily="65" charset="-120"/>
            </a:endParaRPr>
          </a:p>
          <a:p>
            <a:pPr marL="571500" indent="-571500">
              <a:buFont typeface="Arial" panose="020B0604020202020204" pitchFamily="34" charset="0"/>
              <a:buChar char="•"/>
            </a:pPr>
            <a:r>
              <a:rPr lang="zh-TW" altLang="zh-TW" sz="4300" b="1" dirty="0">
                <a:solidFill>
                  <a:srgbClr val="002060"/>
                </a:solidFill>
                <a:latin typeface="標楷體" panose="03000509000000000000" pitchFamily="65" charset="-120"/>
                <a:ea typeface="標楷體" panose="03000509000000000000" pitchFamily="65" charset="-120"/>
              </a:rPr>
              <a:t>你可以就移居一事向政府鼓吹</a:t>
            </a:r>
            <a:r>
              <a:rPr lang="zh-TW" altLang="zh-TW" sz="4300" b="1" dirty="0" smtClean="0">
                <a:solidFill>
                  <a:srgbClr val="002060"/>
                </a:solidFill>
                <a:latin typeface="標楷體" panose="03000509000000000000" pitchFamily="65" charset="-120"/>
                <a:ea typeface="標楷體" panose="03000509000000000000" pitchFamily="65" charset="-120"/>
              </a:rPr>
              <a:t>。</a:t>
            </a:r>
            <a:endParaRPr lang="en-US" altLang="zh-TW" sz="4300" b="1" dirty="0">
              <a:solidFill>
                <a:srgbClr val="002060"/>
              </a:solidFill>
              <a:latin typeface="標楷體" panose="03000509000000000000" pitchFamily="65" charset="-120"/>
              <a:ea typeface="標楷體" panose="03000509000000000000" pitchFamily="65" charset="-120"/>
            </a:endParaRPr>
          </a:p>
          <a:p>
            <a:pPr marL="571500" indent="-571500">
              <a:buFont typeface="Arial" panose="020B0604020202020204" pitchFamily="34" charset="0"/>
              <a:buChar char="•"/>
            </a:pPr>
            <a:r>
              <a:rPr lang="zh-TW" altLang="zh-TW" sz="4300" b="1" dirty="0">
                <a:solidFill>
                  <a:srgbClr val="002060"/>
                </a:solidFill>
                <a:latin typeface="標楷體" panose="03000509000000000000" pitchFamily="65" charset="-120"/>
                <a:ea typeface="標楷體" panose="03000509000000000000" pitchFamily="65" charset="-120"/>
              </a:rPr>
              <a:t>你可以在社會媒體上分享我們的</a:t>
            </a:r>
            <a:r>
              <a:rPr lang="zh-TW" altLang="zh-TW" sz="4300" b="1" dirty="0" smtClean="0">
                <a:solidFill>
                  <a:srgbClr val="002060"/>
                </a:solidFill>
                <a:latin typeface="標楷體" panose="03000509000000000000" pitchFamily="65" charset="-120"/>
                <a:ea typeface="標楷體" panose="03000509000000000000" pitchFamily="65" charset="-120"/>
              </a:rPr>
              <a:t>資料，</a:t>
            </a:r>
            <a:r>
              <a:rPr lang="zh-TW" altLang="zh-TW" sz="4300" b="1" dirty="0">
                <a:solidFill>
                  <a:srgbClr val="002060"/>
                </a:solidFill>
                <a:latin typeface="標楷體" panose="03000509000000000000" pitchFamily="65" charset="-120"/>
                <a:ea typeface="標楷體" panose="03000509000000000000" pitchFamily="65" charset="-120"/>
              </a:rPr>
              <a:t>並放一張伸出援手的照片，來支持這運動，並在你的媒體上</a:t>
            </a:r>
            <a:r>
              <a:rPr lang="zh-TW" altLang="zh-TW" sz="4300" b="1" dirty="0" smtClean="0">
                <a:solidFill>
                  <a:srgbClr val="002060"/>
                </a:solidFill>
                <a:latin typeface="標楷體" panose="03000509000000000000" pitchFamily="65" charset="-120"/>
                <a:ea typeface="標楷體" panose="03000509000000000000" pitchFamily="65" charset="-120"/>
              </a:rPr>
              <a:t>分享</a:t>
            </a:r>
            <a:r>
              <a:rPr lang="zh-TW" altLang="zh-TW" sz="4300" b="1" dirty="0">
                <a:solidFill>
                  <a:srgbClr val="002060"/>
                </a:solidFill>
                <a:latin typeface="標楷體" panose="03000509000000000000" pitchFamily="65" charset="-120"/>
                <a:ea typeface="標楷體" panose="03000509000000000000" pitchFamily="65" charset="-120"/>
              </a:rPr>
              <a:t>。</a:t>
            </a:r>
            <a:endParaRPr lang="en-US" altLang="zh-TW" sz="4300" b="1" dirty="0">
              <a:solidFill>
                <a:srgbClr val="002060"/>
              </a:solidFill>
              <a:latin typeface="標楷體" panose="03000509000000000000" pitchFamily="65" charset="-120"/>
              <a:ea typeface="標楷體" panose="03000509000000000000" pitchFamily="65" charset="-120"/>
            </a:endParaRPr>
          </a:p>
          <a:p>
            <a:pPr marL="571500" indent="-571500">
              <a:buFont typeface="Arial" panose="020B0604020202020204" pitchFamily="34" charset="0"/>
              <a:buChar char="•"/>
            </a:pPr>
            <a:r>
              <a:rPr lang="zh-TW" altLang="zh-TW" sz="4300" b="1" dirty="0">
                <a:solidFill>
                  <a:srgbClr val="002060"/>
                </a:solidFill>
                <a:latin typeface="標楷體" panose="03000509000000000000" pitchFamily="65" charset="-120"/>
                <a:ea typeface="標楷體" panose="03000509000000000000" pitchFamily="65" charset="-120"/>
              </a:rPr>
              <a:t>你可以透過教區或全國明愛會來</a:t>
            </a:r>
            <a:r>
              <a:rPr lang="zh-TW" altLang="zh-TW" sz="4300" b="1" dirty="0" smtClean="0">
                <a:solidFill>
                  <a:srgbClr val="002060"/>
                </a:solidFill>
                <a:latin typeface="標楷體" panose="03000509000000000000" pitchFamily="65" charset="-120"/>
                <a:ea typeface="標楷體" panose="03000509000000000000" pitchFamily="65" charset="-120"/>
              </a:rPr>
              <a:t>捐獻，</a:t>
            </a:r>
            <a:r>
              <a:rPr lang="zh-TW" altLang="zh-TW" sz="4300" b="1" dirty="0">
                <a:solidFill>
                  <a:srgbClr val="002060"/>
                </a:solidFill>
                <a:latin typeface="標楷體" panose="03000509000000000000" pitchFamily="65" charset="-120"/>
                <a:ea typeface="標楷體" panose="03000509000000000000" pitchFamily="65" charset="-120"/>
              </a:rPr>
              <a:t>以幫助有關移民的工作計劃。</a:t>
            </a:r>
            <a:endParaRPr lang="zh-TW" altLang="en-US" sz="4300" dirty="0">
              <a:solidFill>
                <a:srgbClr val="002060"/>
              </a:solidFill>
            </a:endParaRPr>
          </a:p>
        </p:txBody>
      </p:sp>
    </p:spTree>
    <p:extLst>
      <p:ext uri="{BB962C8B-B14F-4D97-AF65-F5344CB8AC3E}">
        <p14:creationId xmlns:p14="http://schemas.microsoft.com/office/powerpoint/2010/main" val="3645210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nSpc>
                <a:spcPts val="12000"/>
              </a:lnSpc>
              <a:spcBef>
                <a:spcPts val="0"/>
              </a:spcBef>
            </a:pP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endParaRPr lang="zh-TW" altLang="en-US" sz="8000" b="1" dirty="0">
              <a:solidFill>
                <a:schemeClr val="bg1"/>
              </a:solidFill>
              <a:latin typeface="標楷體" panose="03000509000000000000" pitchFamily="65" charset="-120"/>
              <a:ea typeface="標楷體" panose="03000509000000000000" pitchFamily="65" charset="-120"/>
            </a:endParaRPr>
          </a:p>
        </p:txBody>
      </p:sp>
      <p:sp>
        <p:nvSpPr>
          <p:cNvPr id="5" name="矩形 4"/>
          <p:cNvSpPr/>
          <p:nvPr/>
        </p:nvSpPr>
        <p:spPr>
          <a:xfrm>
            <a:off x="0" y="0"/>
            <a:ext cx="9208008" cy="1446550"/>
          </a:xfrm>
          <a:prstGeom prst="rect">
            <a:avLst/>
          </a:prstGeom>
        </p:spPr>
        <p:txBody>
          <a:bodyPr wrap="square">
            <a:spAutoFit/>
          </a:bodyPr>
          <a:lstStyle/>
          <a:p>
            <a:pPr algn="ctr"/>
            <a:r>
              <a:rPr lang="en-US" altLang="zh-TW" sz="8800" b="1" dirty="0" smtClean="0">
                <a:solidFill>
                  <a:srgbClr val="002060"/>
                </a:solidFill>
                <a:latin typeface="標楷體" panose="03000509000000000000" pitchFamily="65" charset="-120"/>
                <a:ea typeface="標楷體" panose="03000509000000000000" pitchFamily="65" charset="-120"/>
              </a:rPr>
              <a:t> </a:t>
            </a:r>
            <a:endParaRPr lang="zh-TW" altLang="zh-TW" sz="8800" b="1"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1" y="527227"/>
            <a:ext cx="9144001" cy="2800767"/>
          </a:xfrm>
          <a:prstGeom prst="rect">
            <a:avLst/>
          </a:prstGeom>
        </p:spPr>
        <p:txBody>
          <a:bodyPr wrap="square">
            <a:spAutoFit/>
          </a:bodyPr>
          <a:lstStyle/>
          <a:p>
            <a:pPr algn="ctr"/>
            <a:endParaRPr lang="en-US" altLang="zh-TW" sz="8800" b="1" dirty="0" smtClean="0">
              <a:solidFill>
                <a:srgbClr val="002060"/>
              </a:solidFill>
              <a:latin typeface="標楷體" panose="03000509000000000000" pitchFamily="65" charset="-120"/>
              <a:ea typeface="標楷體" panose="03000509000000000000" pitchFamily="65" charset="-120"/>
            </a:endParaRPr>
          </a:p>
          <a:p>
            <a:pPr algn="ctr"/>
            <a:endParaRPr lang="zh-TW" altLang="zh-TW" sz="8800" b="1" dirty="0">
              <a:solidFill>
                <a:srgbClr val="002060"/>
              </a:solidFill>
              <a:latin typeface="標楷體" panose="03000509000000000000" pitchFamily="65" charset="-120"/>
              <a:ea typeface="標楷體" panose="03000509000000000000" pitchFamily="65" charset="-120"/>
            </a:endParaRPr>
          </a:p>
        </p:txBody>
      </p:sp>
      <p:sp>
        <p:nvSpPr>
          <p:cNvPr id="6" name="矩形 5"/>
          <p:cNvSpPr/>
          <p:nvPr/>
        </p:nvSpPr>
        <p:spPr>
          <a:xfrm>
            <a:off x="-64009" y="1250502"/>
            <a:ext cx="9144001" cy="4154984"/>
          </a:xfrm>
          <a:prstGeom prst="rect">
            <a:avLst/>
          </a:prstGeom>
        </p:spPr>
        <p:txBody>
          <a:bodyPr wrap="square">
            <a:spAutoFit/>
          </a:bodyPr>
          <a:lstStyle/>
          <a:p>
            <a:r>
              <a:rPr lang="zh-TW" altLang="zh-TW" sz="8800" b="1" dirty="0">
                <a:solidFill>
                  <a:srgbClr val="002060"/>
                </a:solidFill>
                <a:latin typeface="標楷體" panose="03000509000000000000" pitchFamily="65" charset="-120"/>
                <a:ea typeface="標楷體" panose="03000509000000000000" pitchFamily="65" charset="-120"/>
              </a:rPr>
              <a:t>十一、你可以為</a:t>
            </a:r>
            <a:endParaRPr lang="en-US" altLang="zh-TW" sz="8800" b="1" dirty="0">
              <a:solidFill>
                <a:srgbClr val="002060"/>
              </a:solidFill>
              <a:latin typeface="標楷體" panose="03000509000000000000" pitchFamily="65" charset="-120"/>
              <a:ea typeface="標楷體" panose="03000509000000000000" pitchFamily="65" charset="-120"/>
            </a:endParaRPr>
          </a:p>
          <a:p>
            <a:r>
              <a:rPr lang="zh-TW" altLang="en-US" sz="8800" b="1" dirty="0">
                <a:solidFill>
                  <a:srgbClr val="002060"/>
                </a:solidFill>
                <a:latin typeface="標楷體" panose="03000509000000000000" pitchFamily="65" charset="-120"/>
                <a:ea typeface="標楷體" panose="03000509000000000000" pitchFamily="65" charset="-120"/>
              </a:rPr>
              <a:t>　</a:t>
            </a:r>
            <a:r>
              <a:rPr lang="zh-TW" altLang="zh-TW" sz="8800" b="1" dirty="0" smtClean="0">
                <a:solidFill>
                  <a:srgbClr val="002060"/>
                </a:solidFill>
                <a:latin typeface="標楷體" panose="03000509000000000000" pitchFamily="65" charset="-120"/>
                <a:ea typeface="標楷體" panose="03000509000000000000" pitchFamily="65" charset="-120"/>
              </a:rPr>
              <a:t>支持</a:t>
            </a:r>
            <a:r>
              <a:rPr lang="zh-TW" altLang="zh-TW" sz="8800" b="1" dirty="0">
                <a:solidFill>
                  <a:srgbClr val="002060"/>
                </a:solidFill>
                <a:latin typeface="標楷體" panose="03000509000000000000" pitchFamily="65" charset="-120"/>
                <a:ea typeface="標楷體" panose="03000509000000000000" pitchFamily="65" charset="-120"/>
              </a:rPr>
              <a:t>這運動的人</a:t>
            </a:r>
            <a:endParaRPr lang="en-US" altLang="zh-TW" sz="8800" b="1" dirty="0">
              <a:solidFill>
                <a:srgbClr val="002060"/>
              </a:solidFill>
              <a:latin typeface="標楷體" panose="03000509000000000000" pitchFamily="65" charset="-120"/>
              <a:ea typeface="標楷體" panose="03000509000000000000" pitchFamily="65" charset="-120"/>
            </a:endParaRPr>
          </a:p>
          <a:p>
            <a:r>
              <a:rPr lang="zh-TW" altLang="en-US" sz="8800" b="1" dirty="0">
                <a:solidFill>
                  <a:srgbClr val="002060"/>
                </a:solidFill>
                <a:latin typeface="標楷體" panose="03000509000000000000" pitchFamily="65" charset="-120"/>
                <a:ea typeface="標楷體" panose="03000509000000000000" pitchFamily="65" charset="-120"/>
              </a:rPr>
              <a:t>　</a:t>
            </a:r>
            <a:r>
              <a:rPr lang="zh-TW" altLang="zh-TW" sz="8800" b="1" dirty="0" smtClean="0">
                <a:solidFill>
                  <a:srgbClr val="002060"/>
                </a:solidFill>
                <a:latin typeface="標楷體" panose="03000509000000000000" pitchFamily="65" charset="-120"/>
                <a:ea typeface="標楷體" panose="03000509000000000000" pitchFamily="65" charset="-120"/>
              </a:rPr>
              <a:t>提供</a:t>
            </a:r>
            <a:r>
              <a:rPr lang="zh-TW" altLang="zh-TW" sz="8800" b="1" dirty="0">
                <a:solidFill>
                  <a:srgbClr val="002060"/>
                </a:solidFill>
                <a:latin typeface="標楷體" panose="03000509000000000000" pitchFamily="65" charset="-120"/>
                <a:ea typeface="標楷體" panose="03000509000000000000" pitchFamily="65" charset="-120"/>
              </a:rPr>
              <a:t>那些資源？</a:t>
            </a:r>
          </a:p>
        </p:txBody>
      </p:sp>
    </p:spTree>
    <p:extLst>
      <p:ext uri="{BB962C8B-B14F-4D97-AF65-F5344CB8AC3E}">
        <p14:creationId xmlns:p14="http://schemas.microsoft.com/office/powerpoint/2010/main" val="2453027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r>
              <a:rPr lang="en-US" altLang="zh-TW" sz="5400" b="1" dirty="0" smtClean="0">
                <a:solidFill>
                  <a:srgbClr val="002060"/>
                </a:solidFill>
                <a:latin typeface="標楷體" panose="03000509000000000000" pitchFamily="65" charset="-120"/>
                <a:ea typeface="標楷體" panose="03000509000000000000" pitchFamily="65" charset="-120"/>
              </a:rPr>
              <a:t/>
            </a:r>
            <a:br>
              <a:rPr lang="en-US" altLang="zh-TW" sz="5400" b="1" dirty="0" smtClean="0">
                <a:solidFill>
                  <a:srgbClr val="002060"/>
                </a:solidFill>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5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TW" altLang="en-US" sz="5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4" name="矩形 3"/>
          <p:cNvSpPr/>
          <p:nvPr/>
        </p:nvSpPr>
        <p:spPr>
          <a:xfrm>
            <a:off x="73153" y="1166842"/>
            <a:ext cx="9070847" cy="4524315"/>
          </a:xfrm>
          <a:prstGeom prst="rect">
            <a:avLst/>
          </a:prstGeom>
        </p:spPr>
        <p:txBody>
          <a:bodyPr wrap="square">
            <a:spAutoFit/>
          </a:bodyPr>
          <a:lstStyle/>
          <a:p>
            <a:r>
              <a:rPr lang="zh-TW" altLang="zh-TW" sz="4800" b="1" dirty="0">
                <a:solidFill>
                  <a:srgbClr val="002060"/>
                </a:solidFill>
                <a:latin typeface="標楷體" panose="03000509000000000000" pitchFamily="65" charset="-120"/>
                <a:ea typeface="標楷體" panose="03000509000000000000" pitchFamily="65" charset="-120"/>
              </a:rPr>
              <a:t>我們這運動的行動指南可幫助你</a:t>
            </a:r>
            <a:endParaRPr lang="en-US" altLang="zh-TW" sz="4800" b="1" dirty="0">
              <a:solidFill>
                <a:srgbClr val="002060"/>
              </a:solidFill>
              <a:latin typeface="標楷體" panose="03000509000000000000" pitchFamily="65" charset="-120"/>
              <a:ea typeface="標楷體" panose="03000509000000000000" pitchFamily="65" charset="-120"/>
            </a:endParaRPr>
          </a:p>
          <a:p>
            <a:r>
              <a:rPr lang="zh-TW" altLang="zh-TW" sz="4800" b="1" dirty="0">
                <a:solidFill>
                  <a:srgbClr val="002060"/>
                </a:solidFill>
                <a:latin typeface="標楷體" panose="03000509000000000000" pitchFamily="65" charset="-120"/>
                <a:ea typeface="標楷體" panose="03000509000000000000" pitchFamily="65" charset="-120"/>
              </a:rPr>
              <a:t>在你的社群、學校或堂區推行此運動。</a:t>
            </a:r>
            <a:endParaRPr lang="en-US" altLang="zh-TW" sz="4800" b="1" dirty="0">
              <a:solidFill>
                <a:srgbClr val="002060"/>
              </a:solidFill>
              <a:latin typeface="標楷體" panose="03000509000000000000" pitchFamily="65" charset="-120"/>
              <a:ea typeface="標楷體" panose="03000509000000000000" pitchFamily="65" charset="-120"/>
            </a:endParaRPr>
          </a:p>
          <a:p>
            <a:endParaRPr lang="en-US" altLang="zh-TW" sz="4800" b="1" dirty="0">
              <a:solidFill>
                <a:srgbClr val="002060"/>
              </a:solidFill>
              <a:latin typeface="標楷體" panose="03000509000000000000" pitchFamily="65" charset="-120"/>
              <a:ea typeface="標楷體" panose="03000509000000000000" pitchFamily="65" charset="-120"/>
            </a:endParaRPr>
          </a:p>
          <a:p>
            <a:r>
              <a:rPr lang="en-US" altLang="zh-TW" sz="4800" b="1" dirty="0">
                <a:solidFill>
                  <a:srgbClr val="002060"/>
                </a:solidFill>
                <a:latin typeface="標楷體" panose="03000509000000000000" pitchFamily="65" charset="-120"/>
                <a:ea typeface="標楷體" panose="03000509000000000000" pitchFamily="65" charset="-120"/>
              </a:rPr>
              <a:t>journey.caritas.org</a:t>
            </a:r>
            <a:r>
              <a:rPr lang="zh-TW" altLang="zh-TW" sz="4800" b="1" dirty="0">
                <a:solidFill>
                  <a:srgbClr val="002060"/>
                </a:solidFill>
                <a:latin typeface="標楷體" panose="03000509000000000000" pitchFamily="65" charset="-120"/>
                <a:ea typeface="標楷體" panose="03000509000000000000" pitchFamily="65" charset="-120"/>
              </a:rPr>
              <a:t>網站也提供其他資源，幫助你推動這運動。</a:t>
            </a:r>
          </a:p>
        </p:txBody>
      </p:sp>
    </p:spTree>
    <p:extLst>
      <p:ext uri="{BB962C8B-B14F-4D97-AF65-F5344CB8AC3E}">
        <p14:creationId xmlns:p14="http://schemas.microsoft.com/office/powerpoint/2010/main" val="38817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0" y="1344168"/>
            <a:ext cx="8933687" cy="4572000"/>
          </a:xfrm>
        </p:spPr>
        <p:txBody>
          <a:bodyPr>
            <a:noAutofit/>
          </a:bodyPr>
          <a:lstStyle/>
          <a:p>
            <a:pPr>
              <a:lnSpc>
                <a:spcPts val="12000"/>
              </a:lnSpc>
              <a:spcBef>
                <a:spcPts val="0"/>
              </a:spcBef>
            </a:pP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a:solidFill>
                  <a:srgbClr val="002060"/>
                </a:solidFill>
                <a:latin typeface="標楷體" panose="03000509000000000000" pitchFamily="65" charset="-120"/>
                <a:ea typeface="標楷體" panose="03000509000000000000" pitchFamily="65" charset="-120"/>
              </a:rPr>
              <a:t/>
            </a:r>
            <a:br>
              <a:rPr lang="en-US" altLang="zh-TW" sz="8000" b="1" dirty="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a:solidFill>
                  <a:srgbClr val="002060"/>
                </a:solidFill>
                <a:latin typeface="標楷體" panose="03000509000000000000" pitchFamily="65" charset="-120"/>
                <a:ea typeface="標楷體" panose="03000509000000000000" pitchFamily="65" charset="-120"/>
              </a:rPr>
              <a:t/>
            </a:r>
            <a:br>
              <a:rPr lang="en-US" altLang="zh-TW" sz="8000" b="1" dirty="0">
                <a:solidFill>
                  <a:srgbClr val="002060"/>
                </a:solidFill>
                <a:latin typeface="標楷體" panose="03000509000000000000" pitchFamily="65" charset="-120"/>
                <a:ea typeface="標楷體" panose="03000509000000000000" pitchFamily="65" charset="-120"/>
              </a:rPr>
            </a:br>
            <a:r>
              <a:rPr lang="zh-TW" altLang="en-US" sz="8000" b="1" dirty="0" smtClean="0">
                <a:solidFill>
                  <a:srgbClr val="002060"/>
                </a:solidFill>
                <a:latin typeface="標楷體" panose="03000509000000000000" pitchFamily="65" charset="-120"/>
                <a:ea typeface="標楷體" panose="03000509000000000000" pitchFamily="65" charset="-120"/>
              </a:rPr>
              <a:t>一</a:t>
            </a:r>
            <a:r>
              <a:rPr lang="zh-TW" altLang="en-US" sz="8000" b="1" dirty="0">
                <a:solidFill>
                  <a:srgbClr val="002060"/>
                </a:solidFill>
                <a:latin typeface="標楷體" panose="03000509000000000000" pitchFamily="65" charset="-120"/>
                <a:ea typeface="標楷體" panose="03000509000000000000" pitchFamily="65" charset="-120"/>
              </a:rPr>
              <a:t>、什麼是</a:t>
            </a:r>
            <a:br>
              <a:rPr lang="zh-TW" altLang="en-US" sz="8000" b="1" dirty="0">
                <a:solidFill>
                  <a:srgbClr val="002060"/>
                </a:solidFill>
                <a:latin typeface="標楷體" panose="03000509000000000000" pitchFamily="65" charset="-120"/>
                <a:ea typeface="標楷體" panose="03000509000000000000" pitchFamily="65" charset="-120"/>
              </a:rPr>
            </a:br>
            <a:r>
              <a:rPr lang="zh-TW" altLang="en-US" sz="8000" b="1" dirty="0">
                <a:solidFill>
                  <a:srgbClr val="002060"/>
                </a:solidFill>
                <a:latin typeface="標楷體" panose="03000509000000000000" pitchFamily="65" charset="-120"/>
                <a:ea typeface="標楷體" panose="03000509000000000000" pitchFamily="65" charset="-120"/>
              </a:rPr>
              <a:t> 「分享旅程</a:t>
            </a:r>
            <a:r>
              <a:rPr lang="zh-TW" altLang="en-US" sz="8000" b="1" dirty="0" smtClean="0">
                <a:solidFill>
                  <a:srgbClr val="002060"/>
                </a:solidFill>
                <a:latin typeface="標楷體" panose="03000509000000000000" pitchFamily="65" charset="-120"/>
                <a:ea typeface="標楷體" panose="03000509000000000000" pitchFamily="65" charset="-120"/>
              </a:rPr>
              <a:t>運動」</a:t>
            </a: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zh-TW" altLang="en-US" sz="8000" b="1" dirty="0" smtClean="0">
                <a:solidFill>
                  <a:srgbClr val="002060"/>
                </a:solidFill>
                <a:latin typeface="標楷體" panose="03000509000000000000" pitchFamily="65" charset="-120"/>
                <a:ea typeface="標楷體" panose="03000509000000000000" pitchFamily="65" charset="-120"/>
              </a:rPr>
              <a:t>？</a:t>
            </a:r>
            <a:endParaRPr lang="zh-TW" altLang="en-US" sz="80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21241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gn="l">
              <a:lnSpc>
                <a:spcPts val="4800"/>
              </a:lnSpc>
              <a:spcBef>
                <a:spcPts val="0"/>
              </a:spcBef>
            </a:pPr>
            <a:r>
              <a:rPr lang="en-US"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「分享旅程運動」</a:t>
            </a:r>
            <a:r>
              <a:rPr lang="en-US"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(Share </a:t>
            </a:r>
            <a:r>
              <a:rPr lang="en-US"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the</a:t>
            </a:r>
            <a:br>
              <a:rPr lang="en-US"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Journey </a:t>
            </a:r>
            <a:r>
              <a:rPr lang="en-US"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campaign)</a:t>
            </a:r>
            <a:r>
              <a:rPr lang="zh-TW"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最主要的想法，是希望把全球人類大家庭團結起來</a:t>
            </a:r>
            <a:r>
              <a:rPr lang="zh-TW"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我們的重點放在人的離開、遷移和寄住等群體的共同旅程</a:t>
            </a:r>
            <a:r>
              <a:rPr lang="zh-TW"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zh-TW"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我們的群眾意識活動，促進了移民和社群彼此相聚，分享人生故事及經驗的機會和空間，而其目的則是為增強移民間和社群間的關聯</a:t>
            </a:r>
            <a:r>
              <a:rPr lang="zh-TW" altLang="zh-TW" sz="44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5392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502920"/>
            <a:ext cx="9143999" cy="5687568"/>
          </a:xfrm>
        </p:spPr>
        <p:txBody>
          <a:bodyPr>
            <a:noAutofit/>
          </a:bodyPr>
          <a:lstStyle/>
          <a:p>
            <a:pPr>
              <a:lnSpc>
                <a:spcPts val="12000"/>
              </a:lnSpc>
              <a:spcBef>
                <a:spcPts val="0"/>
              </a:spcBef>
            </a:pP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zh-TW" altLang="en-US" sz="8000" b="1" dirty="0" smtClean="0">
                <a:solidFill>
                  <a:srgbClr val="002060"/>
                </a:solidFill>
                <a:latin typeface="標楷體" panose="03000509000000000000" pitchFamily="65" charset="-120"/>
                <a:ea typeface="標楷體" panose="03000509000000000000" pitchFamily="65" charset="-120"/>
              </a:rPr>
              <a:t>二</a:t>
            </a:r>
            <a:r>
              <a:rPr lang="zh-TW" altLang="en-US" sz="8000" b="1" dirty="0">
                <a:solidFill>
                  <a:srgbClr val="002060"/>
                </a:solidFill>
                <a:latin typeface="標楷體" panose="03000509000000000000" pitchFamily="65" charset="-120"/>
                <a:ea typeface="標楷體" panose="03000509000000000000" pitchFamily="65" charset="-120"/>
              </a:rPr>
              <a:t>、這</a:t>
            </a:r>
            <a:r>
              <a:rPr lang="zh-TW" altLang="en-US" sz="8000" b="1" dirty="0" smtClean="0">
                <a:solidFill>
                  <a:srgbClr val="002060"/>
                </a:solidFill>
                <a:latin typeface="標楷體" panose="03000509000000000000" pitchFamily="65" charset="-120"/>
                <a:ea typeface="標楷體" panose="03000509000000000000" pitchFamily="65" charset="-120"/>
              </a:rPr>
              <a:t>運動由誰</a:t>
            </a: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t>
            </a:r>
            <a:r>
              <a:rPr lang="zh-TW" altLang="en-US" sz="8000" b="1" dirty="0" smtClean="0">
                <a:solidFill>
                  <a:srgbClr val="002060"/>
                </a:solidFill>
                <a:latin typeface="標楷體" panose="03000509000000000000" pitchFamily="65" charset="-120"/>
                <a:ea typeface="標楷體" panose="03000509000000000000" pitchFamily="65" charset="-120"/>
              </a:rPr>
              <a:t>來</a:t>
            </a:r>
            <a:r>
              <a:rPr lang="zh-TW" altLang="en-US" sz="8000" b="1" dirty="0">
                <a:solidFill>
                  <a:srgbClr val="002060"/>
                </a:solidFill>
                <a:latin typeface="標楷體" panose="03000509000000000000" pitchFamily="65" charset="-120"/>
                <a:ea typeface="標楷體" panose="03000509000000000000" pitchFamily="65" charset="-120"/>
              </a:rPr>
              <a:t>負責主辦</a:t>
            </a:r>
            <a:r>
              <a:rPr lang="zh-TW" altLang="en-US" sz="8000" b="1" dirty="0" smtClean="0">
                <a:solidFill>
                  <a:srgbClr val="002060"/>
                </a:solidFill>
                <a:latin typeface="標楷體" panose="03000509000000000000" pitchFamily="65" charset="-120"/>
                <a:ea typeface="標楷體" panose="03000509000000000000" pitchFamily="65" charset="-120"/>
              </a:rPr>
              <a:t>？</a:t>
            </a: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endParaRPr lang="zh-TW" altLang="en-US" sz="8000" b="1"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47728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gn="l"/>
            <a:r>
              <a:rPr lang="zh-TW" altLang="en-US" sz="4400" b="1" dirty="0">
                <a:solidFill>
                  <a:srgbClr val="002060"/>
                </a:solidFill>
                <a:latin typeface="標楷體" panose="03000509000000000000" pitchFamily="65" charset="-120"/>
                <a:ea typeface="標楷體" panose="03000509000000000000" pitchFamily="65" charset="-120"/>
              </a:rPr>
              <a:t>是由國際明愛會負責主辦</a:t>
            </a:r>
            <a:r>
              <a:rPr lang="zh-TW" altLang="en-US" sz="4400" b="1" dirty="0" smtClean="0">
                <a:solidFill>
                  <a:srgbClr val="002060"/>
                </a:solidFill>
                <a:latin typeface="標楷體" panose="03000509000000000000" pitchFamily="65" charset="-120"/>
                <a:ea typeface="標楷體" panose="03000509000000000000" pitchFamily="65" charset="-120"/>
              </a:rPr>
              <a:t>。</a:t>
            </a:r>
            <a:r>
              <a:rPr lang="en-US" altLang="zh-TW" sz="4400" b="1" dirty="0">
                <a:solidFill>
                  <a:srgbClr val="002060"/>
                </a:solidFill>
                <a:latin typeface="標楷體" panose="03000509000000000000" pitchFamily="65" charset="-120"/>
                <a:ea typeface="標楷體" panose="03000509000000000000" pitchFamily="65" charset="-120"/>
              </a:rPr>
              <a:t/>
            </a:r>
            <a:br>
              <a:rPr lang="en-US" altLang="zh-TW" sz="4400" b="1" dirty="0">
                <a:solidFill>
                  <a:srgbClr val="002060"/>
                </a:solidFill>
                <a:latin typeface="標楷體" panose="03000509000000000000" pitchFamily="65" charset="-120"/>
                <a:ea typeface="標楷體" panose="03000509000000000000" pitchFamily="65" charset="-120"/>
              </a:rPr>
            </a:br>
            <a:r>
              <a:rPr lang="en-US" altLang="zh-TW" sz="4400" b="1" dirty="0">
                <a:solidFill>
                  <a:srgbClr val="002060"/>
                </a:solidFill>
                <a:latin typeface="標楷體" panose="03000509000000000000" pitchFamily="65" charset="-120"/>
                <a:ea typeface="標楷體" panose="03000509000000000000" pitchFamily="65" charset="-120"/>
              </a:rPr>
              <a:t/>
            </a:r>
            <a:br>
              <a:rPr lang="en-US" altLang="zh-TW" sz="4400" b="1" dirty="0">
                <a:solidFill>
                  <a:srgbClr val="002060"/>
                </a:solidFill>
                <a:latin typeface="標楷體" panose="03000509000000000000" pitchFamily="65" charset="-120"/>
                <a:ea typeface="標楷體" panose="03000509000000000000" pitchFamily="65" charset="-120"/>
              </a:rPr>
            </a:br>
            <a:r>
              <a:rPr lang="zh-TW" altLang="en-US" sz="1100" b="1" dirty="0">
                <a:solidFill>
                  <a:srgbClr val="002060"/>
                </a:solidFill>
                <a:latin typeface="標楷體" panose="03000509000000000000" pitchFamily="65" charset="-120"/>
                <a:ea typeface="標楷體" panose="03000509000000000000" pitchFamily="65" charset="-120"/>
              </a:rPr>
              <a:t/>
            </a:r>
            <a:br>
              <a:rPr lang="zh-TW" altLang="en-US" sz="1100" b="1" dirty="0">
                <a:solidFill>
                  <a:srgbClr val="002060"/>
                </a:solidFill>
                <a:latin typeface="標楷體" panose="03000509000000000000" pitchFamily="65" charset="-120"/>
                <a:ea typeface="標楷體" panose="03000509000000000000" pitchFamily="65" charset="-120"/>
              </a:rPr>
            </a:br>
            <a:r>
              <a:rPr lang="zh-TW" altLang="en-US" sz="4400" b="1" dirty="0">
                <a:solidFill>
                  <a:srgbClr val="002060"/>
                </a:solidFill>
                <a:latin typeface="標楷體" panose="03000509000000000000" pitchFamily="65" charset="-120"/>
                <a:ea typeface="標楷體" panose="03000509000000000000" pitchFamily="65" charset="-120"/>
              </a:rPr>
              <a:t>明愛會是一個全球性的聯盟組織，共有</a:t>
            </a:r>
            <a:r>
              <a:rPr lang="en-US" altLang="zh-TW" sz="4400" b="1" dirty="0">
                <a:solidFill>
                  <a:srgbClr val="002060"/>
                </a:solidFill>
                <a:latin typeface="標楷體" panose="03000509000000000000" pitchFamily="65" charset="-120"/>
                <a:ea typeface="標楷體" panose="03000509000000000000" pitchFamily="65" charset="-120"/>
              </a:rPr>
              <a:t>165</a:t>
            </a:r>
            <a:r>
              <a:rPr lang="zh-TW" altLang="en-US" sz="4400" b="1" dirty="0">
                <a:solidFill>
                  <a:srgbClr val="002060"/>
                </a:solidFill>
                <a:latin typeface="標楷體" panose="03000509000000000000" pitchFamily="65" charset="-120"/>
                <a:ea typeface="標楷體" panose="03000509000000000000" pitchFamily="65" charset="-120"/>
              </a:rPr>
              <a:t>個國家性的發展機構</a:t>
            </a:r>
            <a:r>
              <a:rPr lang="zh-TW" altLang="en-US" sz="4400" b="1" dirty="0" smtClean="0">
                <a:solidFill>
                  <a:srgbClr val="002060"/>
                </a:solidFill>
                <a:latin typeface="標楷體" panose="03000509000000000000" pitchFamily="65" charset="-120"/>
                <a:ea typeface="標楷體" panose="03000509000000000000" pitchFamily="65" charset="-120"/>
              </a:rPr>
              <a:t>。</a:t>
            </a:r>
            <a:r>
              <a:rPr lang="en-US" altLang="zh-TW" sz="4400" b="1" dirty="0" smtClean="0">
                <a:solidFill>
                  <a:srgbClr val="002060"/>
                </a:solidFill>
                <a:latin typeface="標楷體" panose="03000509000000000000" pitchFamily="65" charset="-120"/>
                <a:ea typeface="標楷體" panose="03000509000000000000" pitchFamily="65" charset="-120"/>
              </a:rPr>
              <a:t/>
            </a:r>
            <a:br>
              <a:rPr lang="en-US" altLang="zh-TW" sz="4400" b="1" dirty="0" smtClean="0">
                <a:solidFill>
                  <a:srgbClr val="002060"/>
                </a:solidFill>
                <a:latin typeface="標楷體" panose="03000509000000000000" pitchFamily="65" charset="-120"/>
                <a:ea typeface="標楷體" panose="03000509000000000000" pitchFamily="65" charset="-120"/>
              </a:rPr>
            </a:br>
            <a:r>
              <a:rPr lang="en-US" altLang="zh-TW" sz="4400" b="1" dirty="0" smtClean="0">
                <a:solidFill>
                  <a:srgbClr val="002060"/>
                </a:solidFill>
                <a:latin typeface="標楷體" panose="03000509000000000000" pitchFamily="65" charset="-120"/>
                <a:ea typeface="標楷體" panose="03000509000000000000" pitchFamily="65" charset="-120"/>
              </a:rPr>
              <a:t/>
            </a:r>
            <a:br>
              <a:rPr lang="en-US" altLang="zh-TW" sz="4400" b="1" dirty="0" smtClean="0">
                <a:solidFill>
                  <a:srgbClr val="002060"/>
                </a:solidFill>
                <a:latin typeface="標楷體" panose="03000509000000000000" pitchFamily="65" charset="-120"/>
                <a:ea typeface="標楷體" panose="03000509000000000000" pitchFamily="65" charset="-120"/>
              </a:rPr>
            </a:br>
            <a:r>
              <a:rPr lang="zh-TW" altLang="en-US" sz="1050" b="1" dirty="0">
                <a:solidFill>
                  <a:srgbClr val="002060"/>
                </a:solidFill>
                <a:latin typeface="標楷體" panose="03000509000000000000" pitchFamily="65" charset="-120"/>
                <a:ea typeface="標楷體" panose="03000509000000000000" pitchFamily="65" charset="-120"/>
              </a:rPr>
              <a:t/>
            </a:r>
            <a:br>
              <a:rPr lang="zh-TW" altLang="en-US" sz="1050" b="1" dirty="0">
                <a:solidFill>
                  <a:srgbClr val="002060"/>
                </a:solidFill>
                <a:latin typeface="標楷體" panose="03000509000000000000" pitchFamily="65" charset="-120"/>
                <a:ea typeface="標楷體" panose="03000509000000000000" pitchFamily="65" charset="-120"/>
              </a:rPr>
            </a:br>
            <a:r>
              <a:rPr lang="zh-TW" altLang="en-US" sz="4400" b="1" dirty="0">
                <a:solidFill>
                  <a:srgbClr val="002060"/>
                </a:solidFill>
                <a:latin typeface="標楷體" panose="03000509000000000000" pitchFamily="65" charset="-120"/>
                <a:ea typeface="標楷體" panose="03000509000000000000" pitchFamily="65" charset="-120"/>
              </a:rPr>
              <a:t>我們是天主教會愛的手臂，我們聯合起來，共同在教區、全國、地區和國際</a:t>
            </a:r>
            <a:r>
              <a:rPr lang="zh-TW" altLang="en-US" sz="4400" b="1" dirty="0" smtClean="0">
                <a:solidFill>
                  <a:srgbClr val="002060"/>
                </a:solidFill>
                <a:latin typeface="標楷體" panose="03000509000000000000" pitchFamily="65" charset="-120"/>
                <a:ea typeface="標楷體" panose="03000509000000000000" pitchFamily="65" charset="-120"/>
              </a:rPr>
              <a:t>間為</a:t>
            </a:r>
            <a:r>
              <a:rPr lang="zh-TW" altLang="en-US" sz="4400" b="1" dirty="0">
                <a:solidFill>
                  <a:srgbClr val="002060"/>
                </a:solidFill>
                <a:latin typeface="標楷體" panose="03000509000000000000" pitchFamily="65" charset="-120"/>
                <a:ea typeface="標楷體" panose="03000509000000000000" pitchFamily="65" charset="-120"/>
              </a:rPr>
              <a:t>貧窮、移民、氣候變遷、</a:t>
            </a:r>
            <a:r>
              <a:rPr lang="zh-TW" altLang="en-US" sz="4400" b="1" dirty="0" smtClean="0">
                <a:solidFill>
                  <a:srgbClr val="002060"/>
                </a:solidFill>
                <a:latin typeface="標楷體" panose="03000509000000000000" pitchFamily="65" charset="-120"/>
                <a:ea typeface="標楷體" panose="03000509000000000000" pitchFamily="65" charset="-120"/>
              </a:rPr>
              <a:t>飢餓</a:t>
            </a:r>
            <a:r>
              <a:rPr lang="zh-TW" altLang="en-US" sz="4400" b="1" dirty="0">
                <a:solidFill>
                  <a:srgbClr val="002060"/>
                </a:solidFill>
                <a:latin typeface="標楷體" panose="03000509000000000000" pitchFamily="65" charset="-120"/>
                <a:ea typeface="標楷體" panose="03000509000000000000" pitchFamily="65" charset="-120"/>
              </a:rPr>
              <a:t>、</a:t>
            </a:r>
            <a:r>
              <a:rPr lang="zh-TW" altLang="en-US" sz="4400" b="1" dirty="0" smtClean="0">
                <a:solidFill>
                  <a:srgbClr val="002060"/>
                </a:solidFill>
                <a:latin typeface="標楷體" panose="03000509000000000000" pitchFamily="65" charset="-120"/>
                <a:ea typeface="標楷體" panose="03000509000000000000" pitchFamily="65" charset="-120"/>
              </a:rPr>
              <a:t>健康</a:t>
            </a:r>
            <a:r>
              <a:rPr lang="zh-TW" altLang="en-US" sz="4400" b="1" dirty="0">
                <a:solidFill>
                  <a:srgbClr val="002060"/>
                </a:solidFill>
                <a:latin typeface="標楷體" panose="03000509000000000000" pitchFamily="65" charset="-120"/>
                <a:ea typeface="標楷體" panose="03000509000000000000" pitchFamily="65" charset="-120"/>
              </a:rPr>
              <a:t>和急迫的問題上合作</a:t>
            </a:r>
            <a:r>
              <a:rPr lang="zh-TW" altLang="en-US" sz="4400" b="1" dirty="0" smtClean="0">
                <a:solidFill>
                  <a:srgbClr val="002060"/>
                </a:solidFill>
                <a:latin typeface="標楷體" panose="03000509000000000000" pitchFamily="65" charset="-120"/>
                <a:ea typeface="標楷體" panose="03000509000000000000" pitchFamily="65" charset="-120"/>
              </a:rPr>
              <a:t>。</a:t>
            </a:r>
            <a:r>
              <a:rPr lang="en-US" altLang="zh-TW" sz="4400" b="1" dirty="0" smtClean="0">
                <a:solidFill>
                  <a:srgbClr val="002060"/>
                </a:solidFill>
                <a:latin typeface="標楷體" panose="03000509000000000000" pitchFamily="65" charset="-120"/>
                <a:ea typeface="標楷體" panose="03000509000000000000" pitchFamily="65" charset="-120"/>
              </a:rPr>
              <a:t/>
            </a:r>
            <a:br>
              <a:rPr lang="en-US" altLang="zh-TW" sz="4400" b="1" dirty="0" smtClean="0">
                <a:solidFill>
                  <a:srgbClr val="002060"/>
                </a:solidFill>
                <a:latin typeface="標楷體" panose="03000509000000000000" pitchFamily="65" charset="-120"/>
                <a:ea typeface="標楷體" panose="03000509000000000000" pitchFamily="65" charset="-120"/>
              </a:rPr>
            </a:br>
            <a:r>
              <a:rPr lang="zh-TW" altLang="en-US" sz="4400" b="1" dirty="0" smtClean="0">
                <a:solidFill>
                  <a:srgbClr val="002060"/>
                </a:solidFill>
                <a:latin typeface="標楷體" panose="03000509000000000000" pitchFamily="65" charset="-120"/>
                <a:ea typeface="標楷體" panose="03000509000000000000" pitchFamily="65" charset="-120"/>
              </a:rPr>
              <a:t> </a:t>
            </a:r>
            <a:endParaRPr lang="zh-TW" altLang="en-US"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38756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nSpc>
                <a:spcPts val="12000"/>
              </a:lnSpc>
              <a:spcBef>
                <a:spcPts val="0"/>
              </a:spcBef>
            </a:pP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endParaRPr lang="zh-TW" altLang="en-US" sz="8000" b="1" dirty="0">
              <a:solidFill>
                <a:schemeClr val="bg1"/>
              </a:solidFill>
              <a:latin typeface="標楷體" panose="03000509000000000000" pitchFamily="65" charset="-120"/>
              <a:ea typeface="標楷體" panose="03000509000000000000" pitchFamily="65" charset="-120"/>
            </a:endParaRPr>
          </a:p>
        </p:txBody>
      </p:sp>
      <p:sp>
        <p:nvSpPr>
          <p:cNvPr id="5" name="矩形 4"/>
          <p:cNvSpPr/>
          <p:nvPr/>
        </p:nvSpPr>
        <p:spPr>
          <a:xfrm>
            <a:off x="64009" y="1709928"/>
            <a:ext cx="9143999" cy="4005199"/>
          </a:xfrm>
          <a:prstGeom prst="rect">
            <a:avLst/>
          </a:prstGeom>
        </p:spPr>
        <p:txBody>
          <a:bodyPr wrap="square">
            <a:spAutoFit/>
          </a:bodyPr>
          <a:lstStyle/>
          <a:p>
            <a:pPr lvl="0" defTabSz="914400">
              <a:lnSpc>
                <a:spcPct val="90000"/>
              </a:lnSpc>
              <a:spcBef>
                <a:spcPts val="1000"/>
              </a:spcBef>
            </a:pPr>
            <a:r>
              <a:rPr lang="zh-TW" altLang="zh-TW" sz="8800" b="1" dirty="0" smtClean="0">
                <a:solidFill>
                  <a:srgbClr val="002060"/>
                </a:solidFill>
                <a:latin typeface="標楷體" panose="03000509000000000000" pitchFamily="65" charset="-120"/>
                <a:ea typeface="標楷體" panose="03000509000000000000" pitchFamily="65" charset="-120"/>
              </a:rPr>
              <a:t>三</a:t>
            </a:r>
            <a:r>
              <a:rPr lang="zh-TW" altLang="zh-TW" sz="8800" b="1" dirty="0">
                <a:solidFill>
                  <a:srgbClr val="002060"/>
                </a:solidFill>
                <a:latin typeface="標楷體" panose="03000509000000000000" pitchFamily="65" charset="-120"/>
                <a:ea typeface="標楷體" panose="03000509000000000000" pitchFamily="65" charset="-120"/>
              </a:rPr>
              <a:t>、教宗方濟各</a:t>
            </a:r>
            <a:endParaRPr lang="en-US" altLang="zh-TW" sz="8800" b="1" dirty="0">
              <a:solidFill>
                <a:srgbClr val="002060"/>
              </a:solidFill>
              <a:latin typeface="標楷體" panose="03000509000000000000" pitchFamily="65" charset="-120"/>
              <a:ea typeface="標楷體" panose="03000509000000000000" pitchFamily="65" charset="-120"/>
            </a:endParaRPr>
          </a:p>
          <a:p>
            <a:pPr lvl="0" defTabSz="914400">
              <a:lnSpc>
                <a:spcPct val="90000"/>
              </a:lnSpc>
              <a:spcBef>
                <a:spcPts val="1000"/>
              </a:spcBef>
            </a:pPr>
            <a:r>
              <a:rPr lang="en-US" altLang="zh-TW" sz="8800" b="1" dirty="0">
                <a:solidFill>
                  <a:srgbClr val="002060"/>
                </a:solidFill>
                <a:latin typeface="標楷體" panose="03000509000000000000" pitchFamily="65" charset="-120"/>
                <a:ea typeface="標楷體" panose="03000509000000000000" pitchFamily="65" charset="-120"/>
              </a:rPr>
              <a:t>  </a:t>
            </a:r>
            <a:r>
              <a:rPr lang="zh-TW" altLang="zh-TW" sz="8800" b="1" dirty="0">
                <a:solidFill>
                  <a:srgbClr val="002060"/>
                </a:solidFill>
                <a:latin typeface="標楷體" panose="03000509000000000000" pitchFamily="65" charset="-120"/>
                <a:ea typeface="標楷體" panose="03000509000000000000" pitchFamily="65" charset="-120"/>
              </a:rPr>
              <a:t>如何參與此</a:t>
            </a:r>
            <a:r>
              <a:rPr lang="zh-TW" altLang="zh-TW" sz="8800" b="1" dirty="0" smtClean="0">
                <a:solidFill>
                  <a:srgbClr val="002060"/>
                </a:solidFill>
                <a:latin typeface="標楷體" panose="03000509000000000000" pitchFamily="65" charset="-120"/>
                <a:ea typeface="標楷體" panose="03000509000000000000" pitchFamily="65" charset="-120"/>
              </a:rPr>
              <a:t>運動</a:t>
            </a:r>
            <a:endParaRPr lang="en-US" altLang="zh-TW" sz="8800" b="1" dirty="0" smtClean="0">
              <a:solidFill>
                <a:srgbClr val="002060"/>
              </a:solidFill>
              <a:latin typeface="標楷體" panose="03000509000000000000" pitchFamily="65" charset="-120"/>
              <a:ea typeface="標楷體" panose="03000509000000000000" pitchFamily="65" charset="-120"/>
            </a:endParaRPr>
          </a:p>
          <a:p>
            <a:pPr lvl="0" defTabSz="914400">
              <a:lnSpc>
                <a:spcPct val="90000"/>
              </a:lnSpc>
              <a:spcBef>
                <a:spcPts val="1000"/>
              </a:spcBef>
            </a:pPr>
            <a:r>
              <a:rPr lang="en-US" altLang="zh-TW" sz="8800" b="1" dirty="0">
                <a:solidFill>
                  <a:srgbClr val="002060"/>
                </a:solidFill>
                <a:latin typeface="標楷體" panose="03000509000000000000" pitchFamily="65" charset="-120"/>
                <a:ea typeface="標楷體" panose="03000509000000000000" pitchFamily="65" charset="-120"/>
              </a:rPr>
              <a:t> </a:t>
            </a:r>
            <a:r>
              <a:rPr lang="en-US" altLang="zh-TW" sz="8800" b="1" dirty="0" smtClean="0">
                <a:solidFill>
                  <a:srgbClr val="002060"/>
                </a:solidFill>
                <a:latin typeface="標楷體" panose="03000509000000000000" pitchFamily="65" charset="-120"/>
                <a:ea typeface="標楷體" panose="03000509000000000000" pitchFamily="65" charset="-120"/>
              </a:rPr>
              <a:t>       </a:t>
            </a:r>
            <a:r>
              <a:rPr lang="zh-TW" altLang="zh-TW" sz="8800" b="1" dirty="0" smtClean="0">
                <a:solidFill>
                  <a:srgbClr val="002060"/>
                </a:solidFill>
                <a:latin typeface="標楷體" panose="03000509000000000000" pitchFamily="65" charset="-120"/>
                <a:ea typeface="標楷體" panose="03000509000000000000" pitchFamily="65" charset="-120"/>
              </a:rPr>
              <a:t>？</a:t>
            </a:r>
            <a:endParaRPr lang="zh-TW" altLang="zh-TW" sz="88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2255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gn="l"/>
            <a:r>
              <a:rPr lang="en-US" altLang="zh-TW" sz="4400" b="1" dirty="0" smtClean="0">
                <a:solidFill>
                  <a:srgbClr val="002060"/>
                </a:solidFill>
                <a:latin typeface="標楷體" panose="03000509000000000000" pitchFamily="65" charset="-120"/>
                <a:ea typeface="標楷體" panose="03000509000000000000" pitchFamily="65" charset="-120"/>
              </a:rPr>
              <a:t/>
            </a:r>
            <a:br>
              <a:rPr lang="en-US" altLang="zh-TW" sz="4400" b="1" dirty="0" smtClean="0">
                <a:solidFill>
                  <a:srgbClr val="002060"/>
                </a:solidFill>
                <a:latin typeface="標楷體" panose="03000509000000000000" pitchFamily="65" charset="-120"/>
                <a:ea typeface="標楷體" panose="03000509000000000000" pitchFamily="65" charset="-120"/>
              </a:rPr>
            </a:br>
            <a:r>
              <a:rPr lang="zh-TW" altLang="en-US" sz="4400" b="1" dirty="0" smtClean="0">
                <a:solidFill>
                  <a:srgbClr val="002060"/>
                </a:solidFill>
                <a:latin typeface="標楷體" panose="03000509000000000000" pitchFamily="65" charset="-120"/>
                <a:ea typeface="標楷體" panose="03000509000000000000" pitchFamily="65" charset="-120"/>
              </a:rPr>
              <a:t> </a:t>
            </a:r>
            <a:endParaRPr lang="zh-TW" altLang="en-US" sz="44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矩形 2"/>
          <p:cNvSpPr/>
          <p:nvPr/>
        </p:nvSpPr>
        <p:spPr>
          <a:xfrm>
            <a:off x="100585" y="1219378"/>
            <a:ext cx="9043415" cy="4722318"/>
          </a:xfrm>
          <a:prstGeom prst="rect">
            <a:avLst/>
          </a:prstGeom>
        </p:spPr>
        <p:txBody>
          <a:bodyPr wrap="square">
            <a:spAutoFit/>
          </a:bodyPr>
          <a:lstStyle/>
          <a:p>
            <a:pPr lvl="0" defTabSz="914400">
              <a:lnSpc>
                <a:spcPct val="90000"/>
              </a:lnSpc>
              <a:spcBef>
                <a:spcPts val="1000"/>
              </a:spcBef>
            </a:pPr>
            <a:r>
              <a:rPr lang="zh-TW" altLang="zh-TW" sz="4800" b="1" dirty="0">
                <a:solidFill>
                  <a:srgbClr val="002060"/>
                </a:solidFill>
                <a:latin typeface="標楷體" panose="03000509000000000000" pitchFamily="65" charset="-120"/>
                <a:ea typeface="標楷體" panose="03000509000000000000" pitchFamily="65" charset="-120"/>
              </a:rPr>
              <a:t>教宗方濟各將於</a:t>
            </a:r>
            <a:r>
              <a:rPr lang="en-US" altLang="zh-TW" sz="4800" b="1" dirty="0">
                <a:solidFill>
                  <a:srgbClr val="002060"/>
                </a:solidFill>
                <a:latin typeface="標楷體" panose="03000509000000000000" pitchFamily="65" charset="-120"/>
                <a:ea typeface="標楷體" panose="03000509000000000000" pitchFamily="65" charset="-120"/>
              </a:rPr>
              <a:t>2017</a:t>
            </a:r>
            <a:r>
              <a:rPr lang="zh-TW" altLang="zh-TW" sz="4800" b="1" dirty="0">
                <a:solidFill>
                  <a:srgbClr val="002060"/>
                </a:solidFill>
                <a:latin typeface="標楷體" panose="03000509000000000000" pitchFamily="65" charset="-120"/>
                <a:ea typeface="標楷體" panose="03000509000000000000" pitchFamily="65" charset="-120"/>
              </a:rPr>
              <a:t>年</a:t>
            </a:r>
            <a:r>
              <a:rPr lang="en-US" altLang="zh-TW" sz="4800" b="1" dirty="0">
                <a:solidFill>
                  <a:srgbClr val="002060"/>
                </a:solidFill>
                <a:latin typeface="標楷體" panose="03000509000000000000" pitchFamily="65" charset="-120"/>
                <a:ea typeface="標楷體" panose="03000509000000000000" pitchFamily="65" charset="-120"/>
              </a:rPr>
              <a:t>9</a:t>
            </a:r>
            <a:r>
              <a:rPr lang="zh-TW" altLang="zh-TW" sz="4800" b="1" dirty="0">
                <a:solidFill>
                  <a:srgbClr val="002060"/>
                </a:solidFill>
                <a:latin typeface="標楷體" panose="03000509000000000000" pitchFamily="65" charset="-120"/>
                <a:ea typeface="標楷體" panose="03000509000000000000" pitchFamily="65" charset="-120"/>
              </a:rPr>
              <a:t>月</a:t>
            </a:r>
            <a:r>
              <a:rPr lang="en-US" altLang="zh-TW" sz="4800" b="1" dirty="0">
                <a:solidFill>
                  <a:srgbClr val="002060"/>
                </a:solidFill>
                <a:latin typeface="標楷體" panose="03000509000000000000" pitchFamily="65" charset="-120"/>
                <a:ea typeface="標楷體" panose="03000509000000000000" pitchFamily="65" charset="-120"/>
              </a:rPr>
              <a:t>27</a:t>
            </a:r>
            <a:r>
              <a:rPr lang="zh-TW" altLang="zh-TW" sz="4800" b="1" dirty="0">
                <a:solidFill>
                  <a:srgbClr val="002060"/>
                </a:solidFill>
                <a:latin typeface="標楷體" panose="03000509000000000000" pitchFamily="65" charset="-120"/>
                <a:ea typeface="標楷體" panose="03000509000000000000" pitchFamily="65" charset="-120"/>
              </a:rPr>
              <a:t>日</a:t>
            </a:r>
            <a:endParaRPr lang="en-US" altLang="zh-TW" sz="4800" b="1" dirty="0">
              <a:solidFill>
                <a:srgbClr val="002060"/>
              </a:solidFill>
              <a:latin typeface="標楷體" panose="03000509000000000000" pitchFamily="65" charset="-120"/>
              <a:ea typeface="標楷體" panose="03000509000000000000" pitchFamily="65" charset="-120"/>
            </a:endParaRPr>
          </a:p>
          <a:p>
            <a:pPr lvl="0" defTabSz="914400">
              <a:lnSpc>
                <a:spcPct val="90000"/>
              </a:lnSpc>
              <a:spcBef>
                <a:spcPts val="1000"/>
              </a:spcBef>
            </a:pPr>
            <a:r>
              <a:rPr lang="zh-TW" altLang="zh-TW" sz="4800" b="1" dirty="0">
                <a:solidFill>
                  <a:srgbClr val="002060"/>
                </a:solidFill>
                <a:latin typeface="標楷體" panose="03000509000000000000" pitchFamily="65" charset="-120"/>
                <a:ea typeface="標楷體" panose="03000509000000000000" pitchFamily="65" charset="-120"/>
              </a:rPr>
              <a:t>在聖伯多祿廣場投入此一運動。</a:t>
            </a:r>
            <a:endParaRPr lang="en-US" altLang="zh-TW" sz="4800" b="1" dirty="0">
              <a:solidFill>
                <a:srgbClr val="002060"/>
              </a:solidFill>
              <a:latin typeface="標楷體" panose="03000509000000000000" pitchFamily="65" charset="-120"/>
              <a:ea typeface="標楷體" panose="03000509000000000000" pitchFamily="65" charset="-120"/>
            </a:endParaRPr>
          </a:p>
          <a:p>
            <a:pPr lvl="0" defTabSz="914400">
              <a:lnSpc>
                <a:spcPct val="90000"/>
              </a:lnSpc>
              <a:spcBef>
                <a:spcPts val="1000"/>
              </a:spcBef>
            </a:pPr>
            <a:endParaRPr lang="en-US" altLang="zh-TW" sz="4800" b="1" dirty="0">
              <a:solidFill>
                <a:srgbClr val="002060"/>
              </a:solidFill>
              <a:latin typeface="標楷體" panose="03000509000000000000" pitchFamily="65" charset="-120"/>
              <a:ea typeface="標楷體" panose="03000509000000000000" pitchFamily="65" charset="-120"/>
            </a:endParaRPr>
          </a:p>
          <a:p>
            <a:pPr lvl="0" defTabSz="914400">
              <a:lnSpc>
                <a:spcPct val="90000"/>
              </a:lnSpc>
              <a:spcBef>
                <a:spcPts val="1000"/>
              </a:spcBef>
            </a:pPr>
            <a:r>
              <a:rPr lang="zh-TW" altLang="zh-TW" sz="4800" b="1" dirty="0">
                <a:solidFill>
                  <a:srgbClr val="002060"/>
                </a:solidFill>
                <a:latin typeface="標楷體" panose="03000509000000000000" pitchFamily="65" charset="-120"/>
                <a:ea typeface="標楷體" panose="03000509000000000000" pitchFamily="65" charset="-120"/>
              </a:rPr>
              <a:t>他會在當天邀請全世界每一個人</a:t>
            </a:r>
            <a:endParaRPr lang="en-US" altLang="zh-TW" sz="4800" b="1" dirty="0">
              <a:solidFill>
                <a:srgbClr val="002060"/>
              </a:solidFill>
              <a:latin typeface="標楷體" panose="03000509000000000000" pitchFamily="65" charset="-120"/>
              <a:ea typeface="標楷體" panose="03000509000000000000" pitchFamily="65" charset="-120"/>
            </a:endParaRPr>
          </a:p>
          <a:p>
            <a:pPr lvl="0" defTabSz="914400">
              <a:lnSpc>
                <a:spcPct val="90000"/>
              </a:lnSpc>
              <a:spcBef>
                <a:spcPts val="1000"/>
              </a:spcBef>
            </a:pPr>
            <a:r>
              <a:rPr lang="zh-TW" altLang="zh-TW" sz="4800" b="1" dirty="0">
                <a:solidFill>
                  <a:srgbClr val="002060"/>
                </a:solidFill>
                <a:latin typeface="標楷體" panose="03000509000000000000" pitchFamily="65" charset="-120"/>
                <a:ea typeface="標楷體" panose="03000509000000000000" pitchFamily="65" charset="-120"/>
              </a:rPr>
              <a:t>加入與難民和移民一起的</a:t>
            </a:r>
            <a:endParaRPr lang="en-US" altLang="zh-TW" sz="4800" b="1" dirty="0">
              <a:solidFill>
                <a:srgbClr val="002060"/>
              </a:solidFill>
              <a:latin typeface="標楷體" panose="03000509000000000000" pitchFamily="65" charset="-120"/>
              <a:ea typeface="標楷體" panose="03000509000000000000" pitchFamily="65" charset="-120"/>
            </a:endParaRPr>
          </a:p>
          <a:p>
            <a:pPr lvl="0" defTabSz="914400">
              <a:lnSpc>
                <a:spcPct val="90000"/>
              </a:lnSpc>
              <a:spcBef>
                <a:spcPts val="1000"/>
              </a:spcBef>
            </a:pPr>
            <a:r>
              <a:rPr lang="zh-TW" altLang="zh-TW" sz="4800" b="1" dirty="0">
                <a:solidFill>
                  <a:srgbClr val="002060"/>
                </a:solidFill>
                <a:latin typeface="標楷體" panose="03000509000000000000" pitchFamily="65" charset="-120"/>
                <a:ea typeface="標楷體" panose="03000509000000000000" pitchFamily="65" charset="-120"/>
              </a:rPr>
              <a:t>「分享旅程運動」。</a:t>
            </a:r>
            <a:endParaRPr lang="zh-TW" altLang="en-US" sz="48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84110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 y="0"/>
            <a:ext cx="9143999" cy="6858000"/>
          </a:xfrm>
        </p:spPr>
        <p:txBody>
          <a:bodyPr>
            <a:noAutofit/>
          </a:bodyPr>
          <a:lstStyle/>
          <a:p>
            <a:pPr>
              <a:lnSpc>
                <a:spcPts val="12000"/>
              </a:lnSpc>
              <a:spcBef>
                <a:spcPts val="0"/>
              </a:spcBef>
            </a:pP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r>
              <a:rPr lang="en-US" altLang="zh-TW" sz="8000" b="1" dirty="0" smtClean="0">
                <a:solidFill>
                  <a:srgbClr val="002060"/>
                </a:solidFill>
                <a:latin typeface="標楷體" panose="03000509000000000000" pitchFamily="65" charset="-120"/>
                <a:ea typeface="標楷體" panose="03000509000000000000" pitchFamily="65" charset="-120"/>
              </a:rPr>
              <a:t/>
            </a:r>
            <a:br>
              <a:rPr lang="en-US" altLang="zh-TW" sz="8000" b="1" dirty="0" smtClean="0">
                <a:solidFill>
                  <a:srgbClr val="002060"/>
                </a:solidFill>
                <a:latin typeface="標楷體" panose="03000509000000000000" pitchFamily="65" charset="-120"/>
                <a:ea typeface="標楷體" panose="03000509000000000000" pitchFamily="65" charset="-120"/>
              </a:rPr>
            </a:br>
            <a:endParaRPr lang="zh-TW" altLang="en-US" sz="8000" b="1" dirty="0">
              <a:solidFill>
                <a:schemeClr val="bg1"/>
              </a:solidFill>
              <a:latin typeface="標楷體" panose="03000509000000000000" pitchFamily="65" charset="-120"/>
              <a:ea typeface="標楷體" panose="03000509000000000000" pitchFamily="65" charset="-120"/>
            </a:endParaRPr>
          </a:p>
        </p:txBody>
      </p:sp>
      <p:sp>
        <p:nvSpPr>
          <p:cNvPr id="3" name="矩形 2"/>
          <p:cNvSpPr/>
          <p:nvPr/>
        </p:nvSpPr>
        <p:spPr>
          <a:xfrm>
            <a:off x="521208" y="1499616"/>
            <a:ext cx="8385048" cy="4005199"/>
          </a:xfrm>
          <a:prstGeom prst="rect">
            <a:avLst/>
          </a:prstGeom>
        </p:spPr>
        <p:txBody>
          <a:bodyPr wrap="square">
            <a:spAutoFit/>
          </a:bodyPr>
          <a:lstStyle/>
          <a:p>
            <a:pPr lvl="0" algn="ctr" defTabSz="914400">
              <a:lnSpc>
                <a:spcPct val="90000"/>
              </a:lnSpc>
              <a:spcBef>
                <a:spcPts val="1000"/>
              </a:spcBef>
            </a:pPr>
            <a:r>
              <a:rPr lang="zh-TW" altLang="zh-TW" sz="8800" b="1" dirty="0">
                <a:solidFill>
                  <a:srgbClr val="002060"/>
                </a:solidFill>
                <a:latin typeface="標楷體" panose="03000509000000000000" pitchFamily="65" charset="-120"/>
                <a:ea typeface="標楷體" panose="03000509000000000000" pitchFamily="65" charset="-120"/>
              </a:rPr>
              <a:t>四</a:t>
            </a:r>
            <a:r>
              <a:rPr lang="zh-TW" altLang="zh-TW" sz="8800" b="1" dirty="0" smtClean="0">
                <a:solidFill>
                  <a:srgbClr val="002060"/>
                </a:solidFill>
                <a:latin typeface="標楷體" panose="03000509000000000000" pitchFamily="65" charset="-120"/>
                <a:ea typeface="標楷體" panose="03000509000000000000" pitchFamily="65" charset="-120"/>
              </a:rPr>
              <a:t>、明</a:t>
            </a:r>
            <a:r>
              <a:rPr lang="zh-TW" altLang="zh-TW" sz="8800" b="1" dirty="0">
                <a:solidFill>
                  <a:srgbClr val="002060"/>
                </a:solidFill>
                <a:latin typeface="標楷體" panose="03000509000000000000" pitchFamily="65" charset="-120"/>
                <a:ea typeface="標楷體" panose="03000509000000000000" pitchFamily="65" charset="-120"/>
              </a:rPr>
              <a:t>愛會</a:t>
            </a:r>
            <a:endParaRPr lang="en-US" altLang="zh-TW" sz="8800" b="1" dirty="0">
              <a:solidFill>
                <a:srgbClr val="002060"/>
              </a:solidFill>
              <a:latin typeface="標楷體" panose="03000509000000000000" pitchFamily="65" charset="-120"/>
              <a:ea typeface="標楷體" panose="03000509000000000000" pitchFamily="65" charset="-120"/>
            </a:endParaRPr>
          </a:p>
          <a:p>
            <a:pPr lvl="0" algn="ctr" defTabSz="914400">
              <a:lnSpc>
                <a:spcPct val="90000"/>
              </a:lnSpc>
              <a:spcBef>
                <a:spcPts val="1000"/>
              </a:spcBef>
            </a:pPr>
            <a:r>
              <a:rPr lang="zh-TW" altLang="zh-TW" sz="8800" b="1" dirty="0">
                <a:solidFill>
                  <a:srgbClr val="002060"/>
                </a:solidFill>
                <a:latin typeface="標楷體" panose="03000509000000000000" pitchFamily="65" charset="-120"/>
                <a:ea typeface="標楷體" panose="03000509000000000000" pitchFamily="65" charset="-120"/>
              </a:rPr>
              <a:t>為何要</a:t>
            </a:r>
            <a:r>
              <a:rPr lang="zh-TW" altLang="zh-TW" sz="8800" b="1" dirty="0" smtClean="0">
                <a:solidFill>
                  <a:srgbClr val="002060"/>
                </a:solidFill>
                <a:latin typeface="標楷體" panose="03000509000000000000" pitchFamily="65" charset="-120"/>
                <a:ea typeface="標楷體" panose="03000509000000000000" pitchFamily="65" charset="-120"/>
              </a:rPr>
              <a:t>發起</a:t>
            </a:r>
            <a:endParaRPr lang="en-US" altLang="zh-TW" sz="8800" b="1" dirty="0" smtClean="0">
              <a:solidFill>
                <a:srgbClr val="002060"/>
              </a:solidFill>
              <a:latin typeface="標楷體" panose="03000509000000000000" pitchFamily="65" charset="-120"/>
              <a:ea typeface="標楷體" panose="03000509000000000000" pitchFamily="65" charset="-120"/>
            </a:endParaRPr>
          </a:p>
          <a:p>
            <a:pPr lvl="0" algn="ctr" defTabSz="914400">
              <a:lnSpc>
                <a:spcPct val="90000"/>
              </a:lnSpc>
              <a:spcBef>
                <a:spcPts val="1000"/>
              </a:spcBef>
            </a:pPr>
            <a:r>
              <a:rPr lang="zh-TW" altLang="zh-TW" sz="8800" b="1" dirty="0" smtClean="0">
                <a:solidFill>
                  <a:srgbClr val="002060"/>
                </a:solidFill>
                <a:latin typeface="標楷體" panose="03000509000000000000" pitchFamily="65" charset="-120"/>
                <a:ea typeface="標楷體" panose="03000509000000000000" pitchFamily="65" charset="-120"/>
              </a:rPr>
              <a:t>這</a:t>
            </a:r>
            <a:r>
              <a:rPr lang="zh-TW" altLang="zh-TW" sz="8800" b="1" dirty="0">
                <a:solidFill>
                  <a:srgbClr val="002060"/>
                </a:solidFill>
                <a:latin typeface="標楷體" panose="03000509000000000000" pitchFamily="65" charset="-120"/>
                <a:ea typeface="標楷體" panose="03000509000000000000" pitchFamily="65" charset="-120"/>
              </a:rPr>
              <a:t>運動？</a:t>
            </a:r>
          </a:p>
        </p:txBody>
      </p:sp>
    </p:spTree>
    <p:extLst>
      <p:ext uri="{BB962C8B-B14F-4D97-AF65-F5344CB8AC3E}">
        <p14:creationId xmlns:p14="http://schemas.microsoft.com/office/powerpoint/2010/main" val="3647476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TotalTime>
  <Words>554</Words>
  <Application>Microsoft Office PowerPoint</Application>
  <PresentationFormat>如螢幕大小 (4:3)</PresentationFormat>
  <Paragraphs>100</Paragraphs>
  <Slides>24</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24</vt:i4>
      </vt:variant>
    </vt:vector>
  </HeadingPairs>
  <TitlesOfParts>
    <vt:vector size="30" baseType="lpstr">
      <vt:lpstr>新細明體</vt:lpstr>
      <vt:lpstr>標楷體</vt:lpstr>
      <vt:lpstr>Arial</vt:lpstr>
      <vt:lpstr>Calibri</vt:lpstr>
      <vt:lpstr>Calibri Light</vt:lpstr>
      <vt:lpstr>Office 佈景主題</vt:lpstr>
      <vt:lpstr>PowerPoint 簡報</vt:lpstr>
      <vt:lpstr>答問篇  </vt:lpstr>
      <vt:lpstr>     一、什麼是  「分享旅程運動」 ？</vt:lpstr>
      <vt:lpstr> 「分享旅程運動」(Share the Journey campaign)最主要的想法，是希望把全球人類大家庭團結起來。  我們的重點放在人的離開、遷移和寄住等群體的共同旅程。  我們的群眾意識活動，促進了移民和社群彼此相聚，分享人生故事及經驗的機會和空間，而其目的則是為增強移民間和社群間的關聯。</vt:lpstr>
      <vt:lpstr> 二、這運動由誰   來負責主辦？ </vt:lpstr>
      <vt:lpstr>是由國際明愛會負責主辦。   明愛會是一個全球性的聯盟組織，共有165個國家性的發展機構。   我們是天主教會愛的手臂，我們聯合起來，共同在教區、全國、地區和國際間為貧窮、移民、氣候變遷、飢餓、健康和急迫的問題上合作。  </vt:lpstr>
      <vt:lpstr>  </vt:lpstr>
      <vt:lpstr>  </vt:lpstr>
      <vt:lpstr>  </vt:lpstr>
      <vt:lpstr> </vt:lpstr>
      <vt:lpstr>  </vt:lpstr>
      <vt:lpstr> 「分享旅程運動」  從2017年9月27日開始，  直到2019年9月結束。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分享旅程運動  答問篇 </dc:title>
  <dc:creator>Windows 使用者</dc:creator>
  <cp:lastModifiedBy>Windows 使用者</cp:lastModifiedBy>
  <cp:revision>36</cp:revision>
  <dcterms:created xsi:type="dcterms:W3CDTF">2017-09-14T02:35:03Z</dcterms:created>
  <dcterms:modified xsi:type="dcterms:W3CDTF">2017-09-20T03:29:34Z</dcterms:modified>
</cp:coreProperties>
</file>